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4"/>
  </p:notesMasterIdLst>
  <p:sldIdLst>
    <p:sldId id="282" r:id="rId5"/>
    <p:sldId id="291" r:id="rId6"/>
    <p:sldId id="299" r:id="rId7"/>
    <p:sldId id="314" r:id="rId8"/>
    <p:sldId id="318" r:id="rId9"/>
    <p:sldId id="326" r:id="rId10"/>
    <p:sldId id="327" r:id="rId11"/>
    <p:sldId id="328" r:id="rId12"/>
    <p:sldId id="333" r:id="rId13"/>
    <p:sldId id="329" r:id="rId14"/>
    <p:sldId id="330" r:id="rId15"/>
    <p:sldId id="334" r:id="rId16"/>
    <p:sldId id="335" r:id="rId17"/>
    <p:sldId id="337" r:id="rId18"/>
    <p:sldId id="338" r:id="rId19"/>
    <p:sldId id="340" r:id="rId20"/>
    <p:sldId id="339" r:id="rId21"/>
    <p:sldId id="342" r:id="rId22"/>
    <p:sldId id="343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Pretendard Medium" panose="020B0600000101010101" charset="-127"/>
      <p:regular r:id="rId27"/>
    </p:embeddedFont>
    <p:embeddedFont>
      <p:font typeface="Pretendard ExtraBold" panose="020B0600000101010101" charset="-127"/>
      <p:bold r:id="rId28"/>
    </p:embeddedFont>
    <p:embeddedFont>
      <p:font typeface="Pretendard Thin" panose="020B0600000101010101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28883A-329C-A568-6347-6B1660166E1E}" name="중앙 학생4" initials="학중" userId="S::choongangedu4@choongangit.onmicrosoft.com::5e3d1db2-29e1-4409-af3b-d74daab116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4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2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B17E"/>
    <a:srgbClr val="289048"/>
    <a:srgbClr val="00A249"/>
    <a:srgbClr val="FFFFFF"/>
    <a:srgbClr val="969696"/>
    <a:srgbClr val="EAEAEA"/>
    <a:srgbClr val="79D593"/>
    <a:srgbClr val="2CA09D"/>
    <a:srgbClr val="99CC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04BB-436A-46D9-9676-BE6757AE067C}" v="107" dt="2024-01-24T15:27:46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8" autoAdjust="0"/>
    <p:restoredTop sz="95179" autoAdjust="0"/>
  </p:normalViewPr>
  <p:slideViewPr>
    <p:cSldViewPr snapToGrid="0">
      <p:cViewPr varScale="1">
        <p:scale>
          <a:sx n="115" d="100"/>
          <a:sy n="115" d="100"/>
        </p:scale>
        <p:origin x="786" y="108"/>
      </p:cViewPr>
      <p:guideLst>
        <p:guide orient="horz" pos="2160"/>
        <p:guide pos="3749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효선 장" userId="36cddf56064b2d35" providerId="LiveId" clId="{676E04BB-436A-46D9-9676-BE6757AE067C}"/>
    <pc:docChg chg="undo redo custSel addSld delSld modSld">
      <pc:chgData name="효선 장" userId="36cddf56064b2d35" providerId="LiveId" clId="{676E04BB-436A-46D9-9676-BE6757AE067C}" dt="2024-01-24T15:29:46.958" v="2196" actId="2711"/>
      <pc:docMkLst>
        <pc:docMk/>
      </pc:docMkLst>
      <pc:sldChg chg="modSp mod">
        <pc:chgData name="효선 장" userId="36cddf56064b2d35" providerId="LiveId" clId="{676E04BB-436A-46D9-9676-BE6757AE067C}" dt="2024-01-24T14:11:29.515" v="1184" actId="20577"/>
        <pc:sldMkLst>
          <pc:docMk/>
          <pc:sldMk cId="3165022176" sldId="282"/>
        </pc:sldMkLst>
        <pc:spChg chg="mod">
          <ac:chgData name="효선 장" userId="36cddf56064b2d35" providerId="LiveId" clId="{676E04BB-436A-46D9-9676-BE6757AE067C}" dt="2024-01-24T14:11:29.515" v="1184" actId="20577"/>
          <ac:spMkLst>
            <pc:docMk/>
            <pc:sldMk cId="3165022176" sldId="282"/>
            <ac:spMk id="3" creationId="{424A966A-9A3B-AFA0-9D7F-EF375CAD4B4B}"/>
          </ac:spMkLst>
        </pc:spChg>
      </pc:sldChg>
      <pc:sldChg chg="addSp modSp mod">
        <pc:chgData name="효선 장" userId="36cddf56064b2d35" providerId="LiveId" clId="{676E04BB-436A-46D9-9676-BE6757AE067C}" dt="2024-01-24T14:07:26.006" v="1092" actId="20577"/>
        <pc:sldMkLst>
          <pc:docMk/>
          <pc:sldMk cId="96923945" sldId="291"/>
        </pc:sldMkLst>
        <pc:spChg chg="mod">
          <ac:chgData name="효선 장" userId="36cddf56064b2d35" providerId="LiveId" clId="{676E04BB-436A-46D9-9676-BE6757AE067C}" dt="2024-01-24T14:06:00.040" v="1002" actId="1076"/>
          <ac:spMkLst>
            <pc:docMk/>
            <pc:sldMk cId="96923945" sldId="291"/>
            <ac:spMk id="5" creationId="{7101DBF8-7187-8E30-B49B-5A46E699CE4C}"/>
          </ac:spMkLst>
        </pc:spChg>
        <pc:spChg chg="mod">
          <ac:chgData name="효선 장" userId="36cddf56064b2d35" providerId="LiveId" clId="{676E04BB-436A-46D9-9676-BE6757AE067C}" dt="2024-01-24T14:04:49" v="979" actId="1076"/>
          <ac:spMkLst>
            <pc:docMk/>
            <pc:sldMk cId="96923945" sldId="291"/>
            <ac:spMk id="6" creationId="{4DF477C0-A812-E508-2A11-EF1376863381}"/>
          </ac:spMkLst>
        </pc:spChg>
        <pc:spChg chg="mod">
          <ac:chgData name="효선 장" userId="36cddf56064b2d35" providerId="LiveId" clId="{676E04BB-436A-46D9-9676-BE6757AE067C}" dt="2024-01-24T14:05:48.052" v="995" actId="1076"/>
          <ac:spMkLst>
            <pc:docMk/>
            <pc:sldMk cId="96923945" sldId="291"/>
            <ac:spMk id="7" creationId="{04DC15DE-CFCE-D700-2314-9B7349985CC5}"/>
          </ac:spMkLst>
        </pc:spChg>
        <pc:spChg chg="mod">
          <ac:chgData name="효선 장" userId="36cddf56064b2d35" providerId="LiveId" clId="{676E04BB-436A-46D9-9676-BE6757AE067C}" dt="2024-01-24T14:06:18.678" v="1005" actId="1076"/>
          <ac:spMkLst>
            <pc:docMk/>
            <pc:sldMk cId="96923945" sldId="291"/>
            <ac:spMk id="8" creationId="{FA10C537-2FE4-3105-3BB3-D211B7E40B3C}"/>
          </ac:spMkLst>
        </pc:spChg>
        <pc:spChg chg="mod">
          <ac:chgData name="효선 장" userId="36cddf56064b2d35" providerId="LiveId" clId="{676E04BB-436A-46D9-9676-BE6757AE067C}" dt="2024-01-24T14:05:28.997" v="989" actId="1036"/>
          <ac:spMkLst>
            <pc:docMk/>
            <pc:sldMk cId="96923945" sldId="291"/>
            <ac:spMk id="13" creationId="{9E49C478-E377-7E24-A2ED-2342ACCF3B75}"/>
          </ac:spMkLst>
        </pc:spChg>
        <pc:spChg chg="mod">
          <ac:chgData name="효선 장" userId="36cddf56064b2d35" providerId="LiveId" clId="{676E04BB-436A-46D9-9676-BE6757AE067C}" dt="2024-01-24T14:05:42.121" v="994" actId="1035"/>
          <ac:spMkLst>
            <pc:docMk/>
            <pc:sldMk cId="96923945" sldId="291"/>
            <ac:spMk id="14" creationId="{0B48D0E1-8A08-212D-706F-2A307BF22553}"/>
          </ac:spMkLst>
        </pc:spChg>
        <pc:spChg chg="mod">
          <ac:chgData name="효선 장" userId="36cddf56064b2d35" providerId="LiveId" clId="{676E04BB-436A-46D9-9676-BE6757AE067C}" dt="2024-01-24T14:06:11.654" v="1004" actId="1076"/>
          <ac:spMkLst>
            <pc:docMk/>
            <pc:sldMk cId="96923945" sldId="291"/>
            <ac:spMk id="16" creationId="{FDDD2600-2905-6C31-377E-E2AD70DE80BF}"/>
          </ac:spMkLst>
        </pc:spChg>
        <pc:spChg chg="add mod">
          <ac:chgData name="효선 장" userId="36cddf56064b2d35" providerId="LiveId" clId="{676E04BB-436A-46D9-9676-BE6757AE067C}" dt="2024-01-24T14:07:26.006" v="1092" actId="20577"/>
          <ac:spMkLst>
            <pc:docMk/>
            <pc:sldMk cId="96923945" sldId="291"/>
            <ac:spMk id="19" creationId="{EED4B311-5CFE-D8A6-1B99-360E6C1F4D8A}"/>
          </ac:spMkLst>
        </pc:spChg>
        <pc:spChg chg="mod">
          <ac:chgData name="효선 장" userId="36cddf56064b2d35" providerId="LiveId" clId="{676E04BB-436A-46D9-9676-BE6757AE067C}" dt="2024-01-24T14:03:44.698" v="964" actId="1076"/>
          <ac:spMkLst>
            <pc:docMk/>
            <pc:sldMk cId="96923945" sldId="291"/>
            <ac:spMk id="20" creationId="{C5B46660-EE23-A1D0-E954-0F2BE787BCF0}"/>
          </ac:spMkLst>
        </pc:spChg>
        <pc:spChg chg="add mod">
          <ac:chgData name="효선 장" userId="36cddf56064b2d35" providerId="LiveId" clId="{676E04BB-436A-46D9-9676-BE6757AE067C}" dt="2024-01-24T14:07:10.221" v="1080" actId="20577"/>
          <ac:spMkLst>
            <pc:docMk/>
            <pc:sldMk cId="96923945" sldId="291"/>
            <ac:spMk id="21" creationId="{ACC5A1B0-9DDA-2607-215F-171E8342DDF3}"/>
          </ac:spMkLst>
        </pc:spChg>
        <pc:spChg chg="add mod">
          <ac:chgData name="효선 장" userId="36cddf56064b2d35" providerId="LiveId" clId="{676E04BB-436A-46D9-9676-BE6757AE067C}" dt="2024-01-24T14:07:20.395" v="1090" actId="20577"/>
          <ac:spMkLst>
            <pc:docMk/>
            <pc:sldMk cId="96923945" sldId="291"/>
            <ac:spMk id="24" creationId="{666A64A3-5440-20B2-C77F-80B863748C82}"/>
          </ac:spMkLst>
        </pc:spChg>
        <pc:cxnChg chg="add mod">
          <ac:chgData name="효선 장" userId="36cddf56064b2d35" providerId="LiveId" clId="{676E04BB-436A-46D9-9676-BE6757AE067C}" dt="2024-01-24T14:05:17.111" v="984" actId="1035"/>
          <ac:cxnSpMkLst>
            <pc:docMk/>
            <pc:sldMk cId="96923945" sldId="291"/>
            <ac:cxnSpMk id="3" creationId="{2FBA3005-2AB3-1A04-5164-377B91635AD2}"/>
          </ac:cxnSpMkLst>
        </pc:cxnChg>
        <pc:cxnChg chg="mod">
          <ac:chgData name="효선 장" userId="36cddf56064b2d35" providerId="LiveId" clId="{676E04BB-436A-46D9-9676-BE6757AE067C}" dt="2024-01-24T14:05:02.774" v="980" actId="1076"/>
          <ac:cxnSpMkLst>
            <pc:docMk/>
            <pc:sldMk cId="96923945" sldId="291"/>
            <ac:cxnSpMk id="12" creationId="{87367B0A-0B22-5391-73F8-82F071984271}"/>
          </ac:cxnSpMkLst>
        </pc:cxnChg>
        <pc:cxnChg chg="mod">
          <ac:chgData name="효선 장" userId="36cddf56064b2d35" providerId="LiveId" clId="{676E04BB-436A-46D9-9676-BE6757AE067C}" dt="2024-01-24T14:04:31.469" v="975" actId="1035"/>
          <ac:cxnSpMkLst>
            <pc:docMk/>
            <pc:sldMk cId="96923945" sldId="291"/>
            <ac:cxnSpMk id="15" creationId="{53AA50C0-7838-3D65-C4AA-1DCB7FBC44CD}"/>
          </ac:cxnSpMkLst>
        </pc:cxnChg>
        <pc:cxnChg chg="mod">
          <ac:chgData name="효선 장" userId="36cddf56064b2d35" providerId="LiveId" clId="{676E04BB-436A-46D9-9676-BE6757AE067C}" dt="2024-01-24T14:04:17.355" v="969" actId="1076"/>
          <ac:cxnSpMkLst>
            <pc:docMk/>
            <pc:sldMk cId="96923945" sldId="291"/>
            <ac:cxnSpMk id="23" creationId="{D4CFED4C-CEED-D3A2-13E9-8343FA985238}"/>
          </ac:cxnSpMkLst>
        </pc:cxnChg>
      </pc:sldChg>
      <pc:sldChg chg="addSp modSp mod">
        <pc:chgData name="효선 장" userId="36cddf56064b2d35" providerId="LiveId" clId="{676E04BB-436A-46D9-9676-BE6757AE067C}" dt="2024-01-24T14:03:13.304" v="963" actId="6549"/>
        <pc:sldMkLst>
          <pc:docMk/>
          <pc:sldMk cId="4136222188" sldId="314"/>
        </pc:sldMkLst>
        <pc:spChg chg="add mod">
          <ac:chgData name="효선 장" userId="36cddf56064b2d35" providerId="LiveId" clId="{676E04BB-436A-46D9-9676-BE6757AE067C}" dt="2024-01-24T14:02:03.561" v="874" actId="1076"/>
          <ac:spMkLst>
            <pc:docMk/>
            <pc:sldMk cId="4136222188" sldId="314"/>
            <ac:spMk id="10" creationId="{184B2E97-0E5E-EC53-0940-D49B83E41613}"/>
          </ac:spMkLst>
        </pc:spChg>
        <pc:spChg chg="mod">
          <ac:chgData name="효선 장" userId="36cddf56064b2d35" providerId="LiveId" clId="{676E04BB-436A-46D9-9676-BE6757AE067C}" dt="2024-01-24T14:01:38.917" v="861" actId="1076"/>
          <ac:spMkLst>
            <pc:docMk/>
            <pc:sldMk cId="4136222188" sldId="314"/>
            <ac:spMk id="17" creationId="{00000000-0000-0000-0000-000000000000}"/>
          </ac:spMkLst>
        </pc:spChg>
        <pc:spChg chg="mod">
          <ac:chgData name="효선 장" userId="36cddf56064b2d35" providerId="LiveId" clId="{676E04BB-436A-46D9-9676-BE6757AE067C}" dt="2024-01-24T14:02:09.948" v="875" actId="1076"/>
          <ac:spMkLst>
            <pc:docMk/>
            <pc:sldMk cId="4136222188" sldId="314"/>
            <ac:spMk id="19" creationId="{00000000-0000-0000-0000-000000000000}"/>
          </ac:spMkLst>
        </pc:spChg>
        <pc:spChg chg="mod">
          <ac:chgData name="효선 장" userId="36cddf56064b2d35" providerId="LiveId" clId="{676E04BB-436A-46D9-9676-BE6757AE067C}" dt="2024-01-24T14:02:24.635" v="876" actId="113"/>
          <ac:spMkLst>
            <pc:docMk/>
            <pc:sldMk cId="4136222188" sldId="314"/>
            <ac:spMk id="22" creationId="{00000000-0000-0000-0000-000000000000}"/>
          </ac:spMkLst>
        </pc:spChg>
        <pc:spChg chg="mod">
          <ac:chgData name="효선 장" userId="36cddf56064b2d35" providerId="LiveId" clId="{676E04BB-436A-46D9-9676-BE6757AE067C}" dt="2024-01-24T14:02:31.320" v="877" actId="113"/>
          <ac:spMkLst>
            <pc:docMk/>
            <pc:sldMk cId="4136222188" sldId="314"/>
            <ac:spMk id="26" creationId="{00000000-0000-0000-0000-000000000000}"/>
          </ac:spMkLst>
        </pc:spChg>
        <pc:graphicFrameChg chg="modGraphic">
          <ac:chgData name="효선 장" userId="36cddf56064b2d35" providerId="LiveId" clId="{676E04BB-436A-46D9-9676-BE6757AE067C}" dt="2024-01-24T14:03:13.304" v="963" actId="6549"/>
          <ac:graphicFrameMkLst>
            <pc:docMk/>
            <pc:sldMk cId="4136222188" sldId="314"/>
            <ac:graphicFrameMk id="6" creationId="{2D62FEA4-6E75-4D86-A98F-80AA42C54C20}"/>
          </ac:graphicFrameMkLst>
        </pc:graphicFrameChg>
        <pc:cxnChg chg="mod">
          <ac:chgData name="효선 장" userId="36cddf56064b2d35" providerId="LiveId" clId="{676E04BB-436A-46D9-9676-BE6757AE067C}" dt="2024-01-24T14:01:26.393" v="859" actId="14100"/>
          <ac:cxnSpMkLst>
            <pc:docMk/>
            <pc:sldMk cId="4136222188" sldId="314"/>
            <ac:cxnSpMk id="28" creationId="{00000000-0000-0000-0000-000000000000}"/>
          </ac:cxnSpMkLst>
        </pc:cxnChg>
      </pc:sldChg>
      <pc:sldChg chg="modSp mod">
        <pc:chgData name="효선 장" userId="36cddf56064b2d35" providerId="LiveId" clId="{676E04BB-436A-46D9-9676-BE6757AE067C}" dt="2024-01-24T14:13:22.014" v="1185" actId="20577"/>
        <pc:sldMkLst>
          <pc:docMk/>
          <pc:sldMk cId="3360117306" sldId="318"/>
        </pc:sldMkLst>
        <pc:graphicFrameChg chg="modGraphic">
          <ac:chgData name="효선 장" userId="36cddf56064b2d35" providerId="LiveId" clId="{676E04BB-436A-46D9-9676-BE6757AE067C}" dt="2024-01-24T14:13:22.014" v="1185" actId="20577"/>
          <ac:graphicFrameMkLst>
            <pc:docMk/>
            <pc:sldMk cId="3360117306" sldId="318"/>
            <ac:graphicFrameMk id="6" creationId="{2D62FEA4-6E75-4D86-A98F-80AA42C54C20}"/>
          </ac:graphicFrameMkLst>
        </pc:graphicFrameChg>
      </pc:sldChg>
      <pc:sldChg chg="modSp mod">
        <pc:chgData name="효선 장" userId="36cddf56064b2d35" providerId="LiveId" clId="{676E04BB-436A-46D9-9676-BE6757AE067C}" dt="2024-01-24T14:01:02.676" v="858" actId="20577"/>
        <pc:sldMkLst>
          <pc:docMk/>
          <pc:sldMk cId="2930320058" sldId="326"/>
        </pc:sldMkLst>
        <pc:graphicFrameChg chg="mod modGraphic">
          <ac:chgData name="효선 장" userId="36cddf56064b2d35" providerId="LiveId" clId="{676E04BB-436A-46D9-9676-BE6757AE067C}" dt="2024-01-24T14:01:02.676" v="858" actId="20577"/>
          <ac:graphicFrameMkLst>
            <pc:docMk/>
            <pc:sldMk cId="2930320058" sldId="326"/>
            <ac:graphicFrameMk id="6" creationId="{2D62FEA4-6E75-4D86-A98F-80AA42C54C20}"/>
          </ac:graphicFrameMkLst>
        </pc:graphicFrameChg>
      </pc:sldChg>
      <pc:sldChg chg="modSp mod">
        <pc:chgData name="효선 장" userId="36cddf56064b2d35" providerId="LiveId" clId="{676E04BB-436A-46D9-9676-BE6757AE067C}" dt="2024-01-24T14:08:13.820" v="1131" actId="20577"/>
        <pc:sldMkLst>
          <pc:docMk/>
          <pc:sldMk cId="3268262964" sldId="327"/>
        </pc:sldMkLst>
        <pc:spChg chg="mod">
          <ac:chgData name="효선 장" userId="36cddf56064b2d35" providerId="LiveId" clId="{676E04BB-436A-46D9-9676-BE6757AE067C}" dt="2024-01-24T13:59:56.554" v="799" actId="20577"/>
          <ac:spMkLst>
            <pc:docMk/>
            <pc:sldMk cId="3268262964" sldId="327"/>
            <ac:spMk id="115" creationId="{00000000-0000-0000-0000-000000000000}"/>
          </ac:spMkLst>
        </pc:spChg>
        <pc:graphicFrameChg chg="mod modGraphic">
          <ac:chgData name="효선 장" userId="36cddf56064b2d35" providerId="LiveId" clId="{676E04BB-436A-46D9-9676-BE6757AE067C}" dt="2024-01-24T14:08:13.820" v="1131" actId="20577"/>
          <ac:graphicFrameMkLst>
            <pc:docMk/>
            <pc:sldMk cId="3268262964" sldId="327"/>
            <ac:graphicFrameMk id="6" creationId="{2D62FEA4-6E75-4D86-A98F-80AA42C54C20}"/>
          </ac:graphicFrameMkLst>
        </pc:graphicFrameChg>
      </pc:sldChg>
      <pc:sldChg chg="modSp mod">
        <pc:chgData name="효선 장" userId="36cddf56064b2d35" providerId="LiveId" clId="{676E04BB-436A-46D9-9676-BE6757AE067C}" dt="2024-01-24T13:51:33.514" v="305" actId="1076"/>
        <pc:sldMkLst>
          <pc:docMk/>
          <pc:sldMk cId="502962167" sldId="328"/>
        </pc:sldMkLst>
        <pc:graphicFrameChg chg="modGraphic">
          <ac:chgData name="효선 장" userId="36cddf56064b2d35" providerId="LiveId" clId="{676E04BB-436A-46D9-9676-BE6757AE067C}" dt="2024-01-24T13:51:14.474" v="304" actId="6549"/>
          <ac:graphicFrameMkLst>
            <pc:docMk/>
            <pc:sldMk cId="502962167" sldId="328"/>
            <ac:graphicFrameMk id="6" creationId="{2D62FEA4-6E75-4D86-A98F-80AA42C54C20}"/>
          </ac:graphicFrameMkLst>
        </pc:graphicFrameChg>
        <pc:picChg chg="mod">
          <ac:chgData name="효선 장" userId="36cddf56064b2d35" providerId="LiveId" clId="{676E04BB-436A-46D9-9676-BE6757AE067C}" dt="2024-01-24T13:51:33.514" v="305" actId="1076"/>
          <ac:picMkLst>
            <pc:docMk/>
            <pc:sldMk cId="502962167" sldId="328"/>
            <ac:picMk id="58" creationId="{24B890C6-C2E6-C277-17F8-48A8A7CBB1DD}"/>
          </ac:picMkLst>
        </pc:picChg>
      </pc:sldChg>
      <pc:sldChg chg="modSp mod">
        <pc:chgData name="효선 장" userId="36cddf56064b2d35" providerId="LiveId" clId="{676E04BB-436A-46D9-9676-BE6757AE067C}" dt="2024-01-24T13:44:58.001" v="141" actId="14100"/>
        <pc:sldMkLst>
          <pc:docMk/>
          <pc:sldMk cId="676617523" sldId="329"/>
        </pc:sldMkLst>
        <pc:graphicFrameChg chg="mod modGraphic">
          <ac:chgData name="효선 장" userId="36cddf56064b2d35" providerId="LiveId" clId="{676E04BB-436A-46D9-9676-BE6757AE067C}" dt="2024-01-24T13:44:58.001" v="141" actId="14100"/>
          <ac:graphicFrameMkLst>
            <pc:docMk/>
            <pc:sldMk cId="676617523" sldId="329"/>
            <ac:graphicFrameMk id="6" creationId="{2D62FEA4-6E75-4D86-A98F-80AA42C54C20}"/>
          </ac:graphicFrameMkLst>
        </pc:graphicFrameChg>
        <pc:picChg chg="mod">
          <ac:chgData name="효선 장" userId="36cddf56064b2d35" providerId="LiveId" clId="{676E04BB-436A-46D9-9676-BE6757AE067C}" dt="2024-01-24T13:43:00.963" v="0" actId="1076"/>
          <ac:picMkLst>
            <pc:docMk/>
            <pc:sldMk cId="676617523" sldId="329"/>
            <ac:picMk id="2" creationId="{00000000-0000-0000-0000-000000000000}"/>
          </ac:picMkLst>
        </pc:picChg>
      </pc:sldChg>
      <pc:sldChg chg="addSp modSp mod">
        <pc:chgData name="효선 장" userId="36cddf56064b2d35" providerId="LiveId" clId="{676E04BB-436A-46D9-9676-BE6757AE067C}" dt="2024-01-24T14:10:39.693" v="1174" actId="14100"/>
        <pc:sldMkLst>
          <pc:docMk/>
          <pc:sldMk cId="2177173673" sldId="330"/>
        </pc:sldMkLst>
        <pc:spChg chg="add mod">
          <ac:chgData name="효선 장" userId="36cddf56064b2d35" providerId="LiveId" clId="{676E04BB-436A-46D9-9676-BE6757AE067C}" dt="2024-01-24T13:48:15.155" v="214" actId="1037"/>
          <ac:spMkLst>
            <pc:docMk/>
            <pc:sldMk cId="2177173673" sldId="330"/>
            <ac:spMk id="11" creationId="{D79A0C0E-EDA1-B503-2838-7FA0F2F1AFBD}"/>
          </ac:spMkLst>
        </pc:spChg>
        <pc:spChg chg="mod">
          <ac:chgData name="효선 장" userId="36cddf56064b2d35" providerId="LiveId" clId="{676E04BB-436A-46D9-9676-BE6757AE067C}" dt="2024-01-24T13:46:51.930" v="152" actId="1076"/>
          <ac:spMkLst>
            <pc:docMk/>
            <pc:sldMk cId="2177173673" sldId="330"/>
            <ac:spMk id="12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1.930" v="152" actId="1076"/>
          <ac:spMkLst>
            <pc:docMk/>
            <pc:sldMk cId="2177173673" sldId="330"/>
            <ac:spMk id="13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4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5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6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7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8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9" creationId="{DC5279C9-4C32-1CB9-823F-3BC536EEFD94}"/>
          </ac:spMkLst>
        </pc:spChg>
        <pc:spChg chg="add mod">
          <ac:chgData name="효선 장" userId="36cddf56064b2d35" providerId="LiveId" clId="{676E04BB-436A-46D9-9676-BE6757AE067C}" dt="2024-01-24T13:48:23.382" v="215" actId="571"/>
          <ac:spMkLst>
            <pc:docMk/>
            <pc:sldMk cId="2177173673" sldId="330"/>
            <ac:spMk id="20" creationId="{B9608AF0-9C10-A672-9A59-A325CC707482}"/>
          </ac:spMkLst>
        </pc:spChg>
        <pc:spChg chg="add mod">
          <ac:chgData name="효선 장" userId="36cddf56064b2d35" providerId="LiveId" clId="{676E04BB-436A-46D9-9676-BE6757AE067C}" dt="2024-01-24T13:48:28.536" v="216" actId="571"/>
          <ac:spMkLst>
            <pc:docMk/>
            <pc:sldMk cId="2177173673" sldId="330"/>
            <ac:spMk id="21" creationId="{CF2D1277-43C6-8168-BA72-9E48426333A1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22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23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24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25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22.176" v="147" actId="1076"/>
          <ac:spMkLst>
            <pc:docMk/>
            <pc:sldMk cId="2177173673" sldId="330"/>
            <ac:spMk id="26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22.176" v="147" actId="1076"/>
          <ac:spMkLst>
            <pc:docMk/>
            <pc:sldMk cId="2177173673" sldId="330"/>
            <ac:spMk id="27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28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29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0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1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2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3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4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5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6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7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8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9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40" creationId="{00000000-0000-0000-0000-000000000000}"/>
          </ac:spMkLst>
        </pc:spChg>
        <pc:spChg chg="add mod">
          <ac:chgData name="효선 장" userId="36cddf56064b2d35" providerId="LiveId" clId="{676E04BB-436A-46D9-9676-BE6757AE067C}" dt="2024-01-24T13:48:40.359" v="217" actId="571"/>
          <ac:spMkLst>
            <pc:docMk/>
            <pc:sldMk cId="2177173673" sldId="330"/>
            <ac:spMk id="41" creationId="{19FE827B-96F2-4A95-3AA4-0E1A95E2A202}"/>
          </ac:spMkLst>
        </pc:spChg>
        <pc:graphicFrameChg chg="mod modGraphic">
          <ac:chgData name="효선 장" userId="36cddf56064b2d35" providerId="LiveId" clId="{676E04BB-436A-46D9-9676-BE6757AE067C}" dt="2024-01-24T14:10:39.693" v="1174" actId="14100"/>
          <ac:graphicFrameMkLst>
            <pc:docMk/>
            <pc:sldMk cId="2177173673" sldId="330"/>
            <ac:graphicFrameMk id="6" creationId="{2D62FEA4-6E75-4D86-A98F-80AA42C54C20}"/>
          </ac:graphicFrameMkLst>
        </pc:graphicFrameChg>
        <pc:graphicFrameChg chg="mod">
          <ac:chgData name="효선 장" userId="36cddf56064b2d35" providerId="LiveId" clId="{676E04BB-436A-46D9-9676-BE6757AE067C}" dt="2024-01-24T13:46:35.122" v="149" actId="1076"/>
          <ac:graphicFrameMkLst>
            <pc:docMk/>
            <pc:sldMk cId="2177173673" sldId="330"/>
            <ac:graphicFrameMk id="7" creationId="{E2C380EF-2632-D0A7-4A58-C2E1A321C8AC}"/>
          </ac:graphicFrameMkLst>
        </pc:graphicFrame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2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3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8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9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3:46:12.092" v="146" actId="1076"/>
          <ac:picMkLst>
            <pc:docMk/>
            <pc:sldMk cId="2177173673" sldId="330"/>
            <ac:picMk id="10" creationId="{C1C924F7-7E04-2948-1163-A9205E3A947B}"/>
          </ac:picMkLst>
        </pc:picChg>
        <pc:picChg chg="mod">
          <ac:chgData name="효선 장" userId="36cddf56064b2d35" providerId="LiveId" clId="{676E04BB-436A-46D9-9676-BE6757AE067C}" dt="2024-01-24T13:46:22.176" v="147" actId="1076"/>
          <ac:picMkLst>
            <pc:docMk/>
            <pc:sldMk cId="2177173673" sldId="330"/>
            <ac:picMk id="54" creationId="{006CB05B-56DD-A000-90E3-BBB3A87310C6}"/>
          </ac:picMkLst>
        </pc:picChg>
        <pc:picChg chg="mod">
          <ac:chgData name="효선 장" userId="36cddf56064b2d35" providerId="LiveId" clId="{676E04BB-436A-46D9-9676-BE6757AE067C}" dt="2024-01-24T13:46:59.123" v="153" actId="1076"/>
          <ac:picMkLst>
            <pc:docMk/>
            <pc:sldMk cId="2177173673" sldId="330"/>
            <ac:picMk id="55" creationId="{FA07D25B-85C9-E33A-B78A-9D2611FEAF48}"/>
          </ac:picMkLst>
        </pc:picChg>
        <pc:picChg chg="mod">
          <ac:chgData name="효선 장" userId="36cddf56064b2d35" providerId="LiveId" clId="{676E04BB-436A-46D9-9676-BE6757AE067C}" dt="2024-01-24T13:48:53.926" v="218" actId="1076"/>
          <ac:picMkLst>
            <pc:docMk/>
            <pc:sldMk cId="2177173673" sldId="330"/>
            <ac:picMk id="57" creationId="{7284D29E-7427-EDE8-D09E-4446A9787B5D}"/>
          </ac:picMkLst>
        </pc:pic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58" creationId="{24B890C6-C2E6-C277-17F8-48A8A7CBB1DD}"/>
          </ac:picMkLst>
        </pc:picChg>
      </pc:sldChg>
      <pc:sldChg chg="del">
        <pc:chgData name="효선 장" userId="36cddf56064b2d35" providerId="LiveId" clId="{676E04BB-436A-46D9-9676-BE6757AE067C}" dt="2024-01-24T14:10:48.670" v="1175" actId="47"/>
        <pc:sldMkLst>
          <pc:docMk/>
          <pc:sldMk cId="3072196850" sldId="331"/>
        </pc:sldMkLst>
      </pc:sldChg>
      <pc:sldChg chg="del">
        <pc:chgData name="효선 장" userId="36cddf56064b2d35" providerId="LiveId" clId="{676E04BB-436A-46D9-9676-BE6757AE067C}" dt="2024-01-24T14:10:51.986" v="1176" actId="47"/>
        <pc:sldMkLst>
          <pc:docMk/>
          <pc:sldMk cId="290300260" sldId="332"/>
        </pc:sldMkLst>
      </pc:sldChg>
      <pc:sldChg chg="modSp mod">
        <pc:chgData name="효선 장" userId="36cddf56064b2d35" providerId="LiveId" clId="{676E04BB-436A-46D9-9676-BE6757AE067C}" dt="2024-01-24T14:09:40.465" v="1168" actId="20577"/>
        <pc:sldMkLst>
          <pc:docMk/>
          <pc:sldMk cId="2265092823" sldId="333"/>
        </pc:sldMkLst>
        <pc:spChg chg="mod">
          <ac:chgData name="효선 장" userId="36cddf56064b2d35" providerId="LiveId" clId="{676E04BB-436A-46D9-9676-BE6757AE067C}" dt="2024-01-24T14:09:40.465" v="1168" actId="20577"/>
          <ac:spMkLst>
            <pc:docMk/>
            <pc:sldMk cId="2265092823" sldId="333"/>
            <ac:spMk id="40" creationId="{CFAD08DD-D812-E2D4-8391-00C78C3D5D73}"/>
          </ac:spMkLst>
        </pc:spChg>
        <pc:graphicFrameChg chg="modGraphic">
          <ac:chgData name="효선 장" userId="36cddf56064b2d35" providerId="LiveId" clId="{676E04BB-436A-46D9-9676-BE6757AE067C}" dt="2024-01-24T14:09:21.477" v="1162" actId="20577"/>
          <ac:graphicFrameMkLst>
            <pc:docMk/>
            <pc:sldMk cId="2265092823" sldId="333"/>
            <ac:graphicFrameMk id="6" creationId="{2D62FEA4-6E75-4D86-A98F-80AA42C54C20}"/>
          </ac:graphicFrameMkLst>
        </pc:graphicFrameChg>
      </pc:sldChg>
      <pc:sldChg chg="addSp delSp modSp add mod">
        <pc:chgData name="효선 장" userId="36cddf56064b2d35" providerId="LiveId" clId="{676E04BB-436A-46D9-9676-BE6757AE067C}" dt="2024-01-24T15:29:00.083" v="2195" actId="2711"/>
        <pc:sldMkLst>
          <pc:docMk/>
          <pc:sldMk cId="1173004096" sldId="334"/>
        </pc:sldMkLst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1" creationId="{D79A0C0E-EDA1-B503-2838-7FA0F2F1AFBD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2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3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4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5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6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7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8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9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0" creationId="{B9608AF0-9C10-A672-9A59-A325CC707482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1" creationId="{CF2D1277-43C6-8168-BA72-9E48426333A1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2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3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4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5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6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7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8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9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0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1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2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3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4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5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6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7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8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9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40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41" creationId="{19FE827B-96F2-4A95-3AA4-0E1A95E2A202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3" creationId="{A23B8F08-8EA1-C822-9E9D-9E11851B2BF5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4" creationId="{0D6E46FF-533E-7C5A-B1B7-81264D419B40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5" creationId="{CE1A2B46-67E6-557A-31E6-419610EC35E1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7" creationId="{E1BC73C8-8C9A-E181-31F8-182EF93A9685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8" creationId="{12C43560-32FC-D50A-6382-299717B75318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1" creationId="{5D4E7B2D-664A-1E0C-1DD6-E74DD1A45402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3" creationId="{C274DF9F-523F-3AB3-09D0-3D7028A17CDD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4" creationId="{7A48DF17-4121-9FFC-586B-B5B2CCF04E44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5" creationId="{11FBDC19-E2C7-55AF-117F-020243D55045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7" creationId="{22BCE6FE-ACB2-A233-7750-25104BFDDEF3}"/>
          </ac:spMkLst>
        </pc:spChg>
        <pc:spChg chg="add mod">
          <ac:chgData name="효선 장" userId="36cddf56064b2d35" providerId="LiveId" clId="{676E04BB-436A-46D9-9676-BE6757AE067C}" dt="2024-01-24T14:52:31.926" v="1472" actId="14100"/>
          <ac:spMkLst>
            <pc:docMk/>
            <pc:sldMk cId="1173004096" sldId="334"/>
            <ac:spMk id="68" creationId="{D66E8D5D-ACCD-6417-D7E5-BD277115C14B}"/>
          </ac:spMkLst>
        </pc:spChg>
        <pc:spChg chg="add mod">
          <ac:chgData name="효선 장" userId="36cddf56064b2d35" providerId="LiveId" clId="{676E04BB-436A-46D9-9676-BE6757AE067C}" dt="2024-01-24T14:52:51.292" v="1473" actId="1076"/>
          <ac:spMkLst>
            <pc:docMk/>
            <pc:sldMk cId="1173004096" sldId="334"/>
            <ac:spMk id="69" creationId="{7AF56D1D-7747-C60B-4056-D220F56A8C0C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0" creationId="{BCA0BC16-4A18-D9FC-4E8A-7E8BED8B8493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1" creationId="{C7AD8B42-5F8E-FA6B-93EE-4655322745D6}"/>
          </ac:spMkLst>
        </pc:spChg>
        <pc:spChg chg="add del mod">
          <ac:chgData name="효선 장" userId="36cddf56064b2d35" providerId="LiveId" clId="{676E04BB-436A-46D9-9676-BE6757AE067C}" dt="2024-01-24T14:39:40.384" v="1427" actId="478"/>
          <ac:spMkLst>
            <pc:docMk/>
            <pc:sldMk cId="1173004096" sldId="334"/>
            <ac:spMk id="72" creationId="{F8CFBD79-D4C6-4B0E-B8B7-46EA10223E94}"/>
          </ac:spMkLst>
        </pc:spChg>
        <pc:spChg chg="add mod">
          <ac:chgData name="효선 장" userId="36cddf56064b2d35" providerId="LiveId" clId="{676E04BB-436A-46D9-9676-BE6757AE067C}" dt="2024-01-24T14:39:54.280" v="1429" actId="571"/>
          <ac:spMkLst>
            <pc:docMk/>
            <pc:sldMk cId="1173004096" sldId="334"/>
            <ac:spMk id="73" creationId="{B7F833CF-CD32-3E2E-0908-0912B9E84E75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4" creationId="{6F744F9D-7239-6F35-5526-67748306C6A8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5" creationId="{852B5A51-83A5-CD97-AB98-34AD2966C3A0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6" creationId="{42F742F8-C56E-5A98-C676-4C8E0F64321E}"/>
          </ac:spMkLst>
        </pc:spChg>
        <pc:spChg chg="add del mod">
          <ac:chgData name="효선 장" userId="36cddf56064b2d35" providerId="LiveId" clId="{676E04BB-436A-46D9-9676-BE6757AE067C}" dt="2024-01-24T14:51:48.020" v="1466" actId="478"/>
          <ac:spMkLst>
            <pc:docMk/>
            <pc:sldMk cId="1173004096" sldId="334"/>
            <ac:spMk id="77" creationId="{30B57F7C-1577-8713-ED9B-2DBA37226A21}"/>
          </ac:spMkLst>
        </pc:spChg>
        <pc:spChg chg="add mod">
          <ac:chgData name="효선 장" userId="36cddf56064b2d35" providerId="LiveId" clId="{676E04BB-436A-46D9-9676-BE6757AE067C}" dt="2024-01-24T14:53:07.334" v="1475" actId="1076"/>
          <ac:spMkLst>
            <pc:docMk/>
            <pc:sldMk cId="1173004096" sldId="334"/>
            <ac:spMk id="78" creationId="{46117F7E-7228-4923-D6A7-885B7ED46D91}"/>
          </ac:spMkLst>
        </pc:spChg>
        <pc:spChg chg="add mod">
          <ac:chgData name="효선 장" userId="36cddf56064b2d35" providerId="LiveId" clId="{676E04BB-436A-46D9-9676-BE6757AE067C}" dt="2024-01-24T14:53:29.773" v="1478" actId="1076"/>
          <ac:spMkLst>
            <pc:docMk/>
            <pc:sldMk cId="1173004096" sldId="334"/>
            <ac:spMk id="79" creationId="{D60AA7D3-56E4-65B1-7137-651F9338DC7D}"/>
          </ac:spMkLst>
        </pc:spChg>
        <pc:spChg chg="add mod">
          <ac:chgData name="효선 장" userId="36cddf56064b2d35" providerId="LiveId" clId="{676E04BB-436A-46D9-9676-BE6757AE067C}" dt="2024-01-24T14:53:20.598" v="1477" actId="1076"/>
          <ac:spMkLst>
            <pc:docMk/>
            <pc:sldMk cId="1173004096" sldId="334"/>
            <ac:spMk id="80" creationId="{1F812427-EEBA-0554-1158-0FCCFC5802D3}"/>
          </ac:spMkLst>
        </pc:spChg>
        <pc:spChg chg="add mod">
          <ac:chgData name="효선 장" userId="36cddf56064b2d35" providerId="LiveId" clId="{676E04BB-436A-46D9-9676-BE6757AE067C}" dt="2024-01-24T14:53:15.351" v="1476" actId="1076"/>
          <ac:spMkLst>
            <pc:docMk/>
            <pc:sldMk cId="1173004096" sldId="334"/>
            <ac:spMk id="81" creationId="{9811DE45-BD7C-FFBA-4E95-E0A32CE8C4CF}"/>
          </ac:spMkLst>
        </pc:spChg>
        <pc:spChg chg="add del mod">
          <ac:chgData name="효선 장" userId="36cddf56064b2d35" providerId="LiveId" clId="{676E04BB-436A-46D9-9676-BE6757AE067C}" dt="2024-01-24T14:51:23.647" v="1462" actId="478"/>
          <ac:spMkLst>
            <pc:docMk/>
            <pc:sldMk cId="1173004096" sldId="334"/>
            <ac:spMk id="82" creationId="{18C3CA90-88A9-8C71-A737-44C4657761A7}"/>
          </ac:spMkLst>
        </pc:spChg>
        <pc:spChg chg="add mod">
          <ac:chgData name="효선 장" userId="36cddf56064b2d35" providerId="LiveId" clId="{676E04BB-436A-46D9-9676-BE6757AE067C}" dt="2024-01-24T14:52:25.921" v="1470" actId="571"/>
          <ac:spMkLst>
            <pc:docMk/>
            <pc:sldMk cId="1173004096" sldId="334"/>
            <ac:spMk id="83" creationId="{1EDC0355-1BD0-9A41-7267-BD89C83384AE}"/>
          </ac:spMkLst>
        </pc:spChg>
        <pc:spChg chg="add mod">
          <ac:chgData name="효선 장" userId="36cddf56064b2d35" providerId="LiveId" clId="{676E04BB-436A-46D9-9676-BE6757AE067C}" dt="2024-01-24T14:52:58.304" v="1474" actId="571"/>
          <ac:spMkLst>
            <pc:docMk/>
            <pc:sldMk cId="1173004096" sldId="334"/>
            <ac:spMk id="84" creationId="{843A5D74-B327-ADF5-0DF8-603995981EFA}"/>
          </ac:spMkLst>
        </pc:spChg>
        <pc:spChg chg="add mod">
          <ac:chgData name="효선 장" userId="36cddf56064b2d35" providerId="LiveId" clId="{676E04BB-436A-46D9-9676-BE6757AE067C}" dt="2024-01-24T14:55:31.886" v="1505" actId="1035"/>
          <ac:spMkLst>
            <pc:docMk/>
            <pc:sldMk cId="1173004096" sldId="334"/>
            <ac:spMk id="85" creationId="{39DFB399-72D8-AB7C-F5E9-445ED81D63EB}"/>
          </ac:spMkLst>
        </pc:spChg>
        <pc:spChg chg="add mod">
          <ac:chgData name="효선 장" userId="36cddf56064b2d35" providerId="LiveId" clId="{676E04BB-436A-46D9-9676-BE6757AE067C}" dt="2024-01-24T14:55:26.627" v="1504" actId="1036"/>
          <ac:spMkLst>
            <pc:docMk/>
            <pc:sldMk cId="1173004096" sldId="334"/>
            <ac:spMk id="86" creationId="{69DBD3E4-E594-3DE6-7697-D966FBF1D749}"/>
          </ac:spMkLst>
        </pc:spChg>
        <pc:spChg chg="add del mod">
          <ac:chgData name="효선 장" userId="36cddf56064b2d35" providerId="LiveId" clId="{676E04BB-436A-46D9-9676-BE6757AE067C}" dt="2024-01-24T14:53:53.509" v="1486" actId="478"/>
          <ac:spMkLst>
            <pc:docMk/>
            <pc:sldMk cId="1173004096" sldId="334"/>
            <ac:spMk id="87" creationId="{1CD28363-42E2-2D03-6568-FAE531E39C9B}"/>
          </ac:spMkLst>
        </pc:spChg>
        <pc:spChg chg="add mod">
          <ac:chgData name="효선 장" userId="36cddf56064b2d35" providerId="LiveId" clId="{676E04BB-436A-46D9-9676-BE6757AE067C}" dt="2024-01-24T14:54:50.115" v="1500" actId="1076"/>
          <ac:spMkLst>
            <pc:docMk/>
            <pc:sldMk cId="1173004096" sldId="334"/>
            <ac:spMk id="88" creationId="{5034A4C2-E30B-8D4A-F675-FCFCF8C0A524}"/>
          </ac:spMkLst>
        </pc:spChg>
        <pc:spChg chg="add mod">
          <ac:chgData name="효선 장" userId="36cddf56064b2d35" providerId="LiveId" clId="{676E04BB-436A-46D9-9676-BE6757AE067C}" dt="2024-01-24T14:54:42.779" v="1499" actId="1076"/>
          <ac:spMkLst>
            <pc:docMk/>
            <pc:sldMk cId="1173004096" sldId="334"/>
            <ac:spMk id="89" creationId="{BCE98CBB-4100-2F75-421A-0DA4E32A080A}"/>
          </ac:spMkLst>
        </pc:spChg>
        <pc:spChg chg="add mod">
          <ac:chgData name="효선 장" userId="36cddf56064b2d35" providerId="LiveId" clId="{676E04BB-436A-46D9-9676-BE6757AE067C}" dt="2024-01-24T14:54:33.471" v="1498" actId="1076"/>
          <ac:spMkLst>
            <pc:docMk/>
            <pc:sldMk cId="1173004096" sldId="334"/>
            <ac:spMk id="90" creationId="{B83004BB-E714-162D-B0E1-6262DADBF669}"/>
          </ac:spMkLst>
        </pc:spChg>
        <pc:spChg chg="add mod">
          <ac:chgData name="효선 장" userId="36cddf56064b2d35" providerId="LiveId" clId="{676E04BB-436A-46D9-9676-BE6757AE067C}" dt="2024-01-24T14:56:45.921" v="1520" actId="1076"/>
          <ac:spMkLst>
            <pc:docMk/>
            <pc:sldMk cId="1173004096" sldId="334"/>
            <ac:spMk id="91" creationId="{8ADE96AE-D16A-5F8A-2D9E-AED5F7D43A80}"/>
          </ac:spMkLst>
        </pc:spChg>
        <pc:spChg chg="add mod">
          <ac:chgData name="효선 장" userId="36cddf56064b2d35" providerId="LiveId" clId="{676E04BB-436A-46D9-9676-BE6757AE067C}" dt="2024-01-24T14:56:57.105" v="1523" actId="20577"/>
          <ac:spMkLst>
            <pc:docMk/>
            <pc:sldMk cId="1173004096" sldId="334"/>
            <ac:spMk id="92" creationId="{C0A5E1B6-C9A5-4156-5028-96AFC07FB7FE}"/>
          </ac:spMkLst>
        </pc:spChg>
        <pc:spChg chg="add mod">
          <ac:chgData name="효선 장" userId="36cddf56064b2d35" providerId="LiveId" clId="{676E04BB-436A-46D9-9676-BE6757AE067C}" dt="2024-01-24T14:57:10.353" v="1529" actId="20577"/>
          <ac:spMkLst>
            <pc:docMk/>
            <pc:sldMk cId="1173004096" sldId="334"/>
            <ac:spMk id="93" creationId="{BFFC7468-3B8D-45B9-DF71-C49542AB71B6}"/>
          </ac:spMkLst>
        </pc:spChg>
        <pc:spChg chg="add mod">
          <ac:chgData name="효선 장" userId="36cddf56064b2d35" providerId="LiveId" clId="{676E04BB-436A-46D9-9676-BE6757AE067C}" dt="2024-01-24T14:57:22.162" v="1532" actId="20577"/>
          <ac:spMkLst>
            <pc:docMk/>
            <pc:sldMk cId="1173004096" sldId="334"/>
            <ac:spMk id="94" creationId="{1B313B1A-2410-8852-2521-FCB823B7FA9D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95" creationId="{2E58A8A5-6850-236D-FEBE-FCD0A815381D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96" creationId="{5C1B2E92-1C71-305A-B54E-7E872EF9F57D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97" creationId="{9CD4CF60-3B28-3654-0FCE-BA10B36C31AC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98" creationId="{068887ED-2DB5-10B9-D63D-E982E7A267F0}"/>
          </ac:spMkLst>
        </pc:spChg>
        <pc:spChg chg="add mod">
          <ac:chgData name="효선 장" userId="36cddf56064b2d35" providerId="LiveId" clId="{676E04BB-436A-46D9-9676-BE6757AE067C}" dt="2024-01-24T15:07:33.779" v="1751" actId="571"/>
          <ac:spMkLst>
            <pc:docMk/>
            <pc:sldMk cId="1173004096" sldId="334"/>
            <ac:spMk id="100" creationId="{DDA20E83-A782-F2FE-B103-769EA1972C33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101" creationId="{5260FF8C-CED5-E094-645F-E258F925C799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102" creationId="{8B368E5E-785E-A12C-C2E7-B7E44F1196A0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103" creationId="{6A611633-6CD7-852F-EE5D-09402689FDCA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104" creationId="{8682D3C9-9E64-C2B3-2D22-F8AB9BE564BE}"/>
          </ac:spMkLst>
        </pc:spChg>
        <pc:spChg chg="add mod">
          <ac:chgData name="효선 장" userId="36cddf56064b2d35" providerId="LiveId" clId="{676E04BB-436A-46D9-9676-BE6757AE067C}" dt="2024-01-24T15:12:14.005" v="1955" actId="20577"/>
          <ac:spMkLst>
            <pc:docMk/>
            <pc:sldMk cId="1173004096" sldId="334"/>
            <ac:spMk id="105" creationId="{84FC977A-2F7B-79CB-46CE-5697AB8AD29A}"/>
          </ac:spMkLst>
        </pc:spChg>
        <pc:spChg chg="add mod">
          <ac:chgData name="효선 장" userId="36cddf56064b2d35" providerId="LiveId" clId="{676E04BB-436A-46D9-9676-BE6757AE067C}" dt="2024-01-24T15:13:32.511" v="2011" actId="20577"/>
          <ac:spMkLst>
            <pc:docMk/>
            <pc:sldMk cId="1173004096" sldId="334"/>
            <ac:spMk id="106" creationId="{51B16826-DE61-25A4-A0D9-1327610E4CA0}"/>
          </ac:spMkLst>
        </pc:spChg>
        <pc:spChg chg="add mod">
          <ac:chgData name="효선 장" userId="36cddf56064b2d35" providerId="LiveId" clId="{676E04BB-436A-46D9-9676-BE6757AE067C}" dt="2024-01-24T15:13:33.114" v="2015" actId="20577"/>
          <ac:spMkLst>
            <pc:docMk/>
            <pc:sldMk cId="1173004096" sldId="334"/>
            <ac:spMk id="107" creationId="{5C53DC01-71AC-2B1C-3E99-3F0DC9E341CE}"/>
          </ac:spMkLst>
        </pc:spChg>
        <pc:spChg chg="add mod">
          <ac:chgData name="효선 장" userId="36cddf56064b2d35" providerId="LiveId" clId="{676E04BB-436A-46D9-9676-BE6757AE067C}" dt="2024-01-24T15:13:34.585" v="2022" actId="20577"/>
          <ac:spMkLst>
            <pc:docMk/>
            <pc:sldMk cId="1173004096" sldId="334"/>
            <ac:spMk id="108" creationId="{9719BCF1-021B-7D66-5E05-B5EC08A59539}"/>
          </ac:spMkLst>
        </pc:spChg>
        <pc:spChg chg="add mod">
          <ac:chgData name="효선 장" userId="36cddf56064b2d35" providerId="LiveId" clId="{676E04BB-436A-46D9-9676-BE6757AE067C}" dt="2024-01-24T15:13:50.418" v="2032" actId="1076"/>
          <ac:spMkLst>
            <pc:docMk/>
            <pc:sldMk cId="1173004096" sldId="334"/>
            <ac:spMk id="109" creationId="{9143AB3A-57FE-B3E8-E375-6B4E3A3712D1}"/>
          </ac:spMkLst>
        </pc:spChg>
        <pc:spChg chg="add del mod">
          <ac:chgData name="효선 장" userId="36cddf56064b2d35" providerId="LiveId" clId="{676E04BB-436A-46D9-9676-BE6757AE067C}" dt="2024-01-24T15:13:43.834" v="2031" actId="478"/>
          <ac:spMkLst>
            <pc:docMk/>
            <pc:sldMk cId="1173004096" sldId="334"/>
            <ac:spMk id="111" creationId="{5FD030AF-1107-CF1B-9254-BBC1EBDF23DC}"/>
          </ac:spMkLst>
        </pc:spChg>
        <pc:spChg chg="add mod">
          <ac:chgData name="효선 장" userId="36cddf56064b2d35" providerId="LiveId" clId="{676E04BB-436A-46D9-9676-BE6757AE067C}" dt="2024-01-24T15:14:04.079" v="2042" actId="20577"/>
          <ac:spMkLst>
            <pc:docMk/>
            <pc:sldMk cId="1173004096" sldId="334"/>
            <ac:spMk id="112" creationId="{EC7BE481-B1C1-387F-C256-0576731350C1}"/>
          </ac:spMkLst>
        </pc:spChg>
        <pc:spChg chg="add mod">
          <ac:chgData name="효선 장" userId="36cddf56064b2d35" providerId="LiveId" clId="{676E04BB-436A-46D9-9676-BE6757AE067C}" dt="2024-01-24T15:14:18.276" v="2045" actId="20577"/>
          <ac:spMkLst>
            <pc:docMk/>
            <pc:sldMk cId="1173004096" sldId="334"/>
            <ac:spMk id="113" creationId="{1512892F-A007-9078-E436-A0CBE5F489AA}"/>
          </ac:spMkLst>
        </pc:spChg>
        <pc:spChg chg="add mod">
          <ac:chgData name="효선 장" userId="36cddf56064b2d35" providerId="LiveId" clId="{676E04BB-436A-46D9-9676-BE6757AE067C}" dt="2024-01-24T15:14:28.956" v="2050" actId="20577"/>
          <ac:spMkLst>
            <pc:docMk/>
            <pc:sldMk cId="1173004096" sldId="334"/>
            <ac:spMk id="114" creationId="{94D673F9-F51D-ED2F-DBA5-B77C8DBC8836}"/>
          </ac:spMkLst>
        </pc:spChg>
        <pc:graphicFrameChg chg="modGraphic">
          <ac:chgData name="효선 장" userId="36cddf56064b2d35" providerId="LiveId" clId="{676E04BB-436A-46D9-9676-BE6757AE067C}" dt="2024-01-24T15:15:15.231" v="2069" actId="20577"/>
          <ac:graphicFrameMkLst>
            <pc:docMk/>
            <pc:sldMk cId="1173004096" sldId="334"/>
            <ac:graphicFrameMk id="5" creationId="{5BBD6EA9-5433-A1CC-8918-18AC7BDA75FD}"/>
          </ac:graphicFrameMkLst>
        </pc:graphicFrameChg>
        <pc:graphicFrameChg chg="modGraphic">
          <ac:chgData name="효선 장" userId="36cddf56064b2d35" providerId="LiveId" clId="{676E04BB-436A-46D9-9676-BE6757AE067C}" dt="2024-01-24T14:31:32.462" v="1323" actId="6549"/>
          <ac:graphicFrameMkLst>
            <pc:docMk/>
            <pc:sldMk cId="1173004096" sldId="334"/>
            <ac:graphicFrameMk id="6" creationId="{2D62FEA4-6E75-4D86-A98F-80AA42C54C20}"/>
          </ac:graphicFrameMkLst>
        </pc:graphicFrameChg>
        <pc:graphicFrameChg chg="mod">
          <ac:chgData name="효선 장" userId="36cddf56064b2d35" providerId="LiveId" clId="{676E04BB-436A-46D9-9676-BE6757AE067C}" dt="2024-01-24T15:16:46.559" v="2071" actId="1076"/>
          <ac:graphicFrameMkLst>
            <pc:docMk/>
            <pc:sldMk cId="1173004096" sldId="334"/>
            <ac:graphicFrameMk id="7" creationId="{E2C380EF-2632-D0A7-4A58-C2E1A321C8AC}"/>
          </ac:graphicFrameMkLst>
        </pc:graphicFrameChg>
        <pc:graphicFrameChg chg="add mod">
          <ac:chgData name="효선 장" userId="36cddf56064b2d35" providerId="LiveId" clId="{676E04BB-436A-46D9-9676-BE6757AE067C}" dt="2024-01-24T15:07:33.779" v="1751" actId="571"/>
          <ac:graphicFrameMkLst>
            <pc:docMk/>
            <pc:sldMk cId="1173004096" sldId="334"/>
            <ac:graphicFrameMk id="99" creationId="{4F46FE13-518D-EEB7-D227-FC11E8C4E220}"/>
          </ac:graphicFrameMkLst>
        </pc:graphicFrameChg>
        <pc:graphicFrameChg chg="add del mod">
          <ac:chgData name="효선 장" userId="36cddf56064b2d35" providerId="LiveId" clId="{676E04BB-436A-46D9-9676-BE6757AE067C}" dt="2024-01-24T15:13:43.834" v="2031" actId="478"/>
          <ac:graphicFrameMkLst>
            <pc:docMk/>
            <pc:sldMk cId="1173004096" sldId="334"/>
            <ac:graphicFrameMk id="110" creationId="{62BAFD3D-F770-4EB6-52C8-A023912CA587}"/>
          </ac:graphicFrameMkLst>
        </pc:graphicFrameChg>
        <pc:picChg chg="del">
          <ac:chgData name="효선 장" userId="36cddf56064b2d35" providerId="LiveId" clId="{676E04BB-436A-46D9-9676-BE6757AE067C}" dt="2024-01-24T14:25:00.993" v="1200" actId="478"/>
          <ac:picMkLst>
            <pc:docMk/>
            <pc:sldMk cId="1173004096" sldId="334"/>
            <ac:picMk id="2" creationId="{00000000-0000-0000-0000-000000000000}"/>
          </ac:picMkLst>
        </pc:picChg>
        <pc:picChg chg="del">
          <ac:chgData name="효선 장" userId="36cddf56064b2d35" providerId="LiveId" clId="{676E04BB-436A-46D9-9676-BE6757AE067C}" dt="2024-01-24T14:25:00.993" v="1200" actId="478"/>
          <ac:picMkLst>
            <pc:docMk/>
            <pc:sldMk cId="1173004096" sldId="334"/>
            <ac:picMk id="3" creationId="{00000000-0000-0000-0000-000000000000}"/>
          </ac:picMkLst>
        </pc:picChg>
        <pc:picChg chg="del">
          <ac:chgData name="효선 장" userId="36cddf56064b2d35" providerId="LiveId" clId="{676E04BB-436A-46D9-9676-BE6757AE067C}" dt="2024-01-24T14:25:00.993" v="1200" actId="478"/>
          <ac:picMkLst>
            <pc:docMk/>
            <pc:sldMk cId="1173004096" sldId="334"/>
            <ac:picMk id="8" creationId="{00000000-0000-0000-0000-000000000000}"/>
          </ac:picMkLst>
        </pc:picChg>
        <pc:picChg chg="del">
          <ac:chgData name="효선 장" userId="36cddf56064b2d35" providerId="LiveId" clId="{676E04BB-436A-46D9-9676-BE6757AE067C}" dt="2024-01-24T14:25:00.993" v="1200" actId="478"/>
          <ac:picMkLst>
            <pc:docMk/>
            <pc:sldMk cId="1173004096" sldId="334"/>
            <ac:picMk id="9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4:26:18.880" v="1250" actId="1076"/>
          <ac:picMkLst>
            <pc:docMk/>
            <pc:sldMk cId="1173004096" sldId="334"/>
            <ac:picMk id="10" creationId="{C1C924F7-7E04-2948-1163-A9205E3A947B}"/>
          </ac:picMkLst>
        </pc:picChg>
        <pc:picChg chg="add mod">
          <ac:chgData name="효선 장" userId="36cddf56064b2d35" providerId="LiveId" clId="{676E04BB-436A-46D9-9676-BE6757AE067C}" dt="2024-01-24T14:26:05.791" v="1249"/>
          <ac:picMkLst>
            <pc:docMk/>
            <pc:sldMk cId="1173004096" sldId="334"/>
            <ac:picMk id="42" creationId="{3D6E55FA-03F0-BC07-E0B6-051A7C0EDC8D}"/>
          </ac:picMkLst>
        </pc:picChg>
        <pc:picChg chg="mod">
          <ac:chgData name="효선 장" userId="36cddf56064b2d35" providerId="LiveId" clId="{676E04BB-436A-46D9-9676-BE6757AE067C}" dt="2024-01-24T14:24:15.318" v="1196" actId="1076"/>
          <ac:picMkLst>
            <pc:docMk/>
            <pc:sldMk cId="1173004096" sldId="334"/>
            <ac:picMk id="54" creationId="{006CB05B-56DD-A000-90E3-BBB3A87310C6}"/>
          </ac:picMkLst>
        </pc:picChg>
        <pc:picChg chg="mod">
          <ac:chgData name="효선 장" userId="36cddf56064b2d35" providerId="LiveId" clId="{676E04BB-436A-46D9-9676-BE6757AE067C}" dt="2024-01-24T14:24:09.355" v="1195" actId="1076"/>
          <ac:picMkLst>
            <pc:docMk/>
            <pc:sldMk cId="1173004096" sldId="334"/>
            <ac:picMk id="55" creationId="{FA07D25B-85C9-E33A-B78A-9D2611FEAF48}"/>
          </ac:picMkLst>
        </pc:picChg>
        <pc:picChg chg="mod">
          <ac:chgData name="효선 장" userId="36cddf56064b2d35" providerId="LiveId" clId="{676E04BB-436A-46D9-9676-BE6757AE067C}" dt="2024-01-24T14:24:49.302" v="1199" actId="1076"/>
          <ac:picMkLst>
            <pc:docMk/>
            <pc:sldMk cId="1173004096" sldId="334"/>
            <ac:picMk id="57" creationId="{7284D29E-7427-EDE8-D09E-4446A9787B5D}"/>
          </ac:picMkLst>
        </pc:picChg>
        <pc:picChg chg="mod">
          <ac:chgData name="효선 장" userId="36cddf56064b2d35" providerId="LiveId" clId="{676E04BB-436A-46D9-9676-BE6757AE067C}" dt="2024-01-24T14:24:20.152" v="1197" actId="1076"/>
          <ac:picMkLst>
            <pc:docMk/>
            <pc:sldMk cId="1173004096" sldId="334"/>
            <ac:picMk id="58" creationId="{24B890C6-C2E6-C277-17F8-48A8A7CBB1DD}"/>
          </ac:picMkLst>
        </pc:picChg>
        <pc:cxnChg chg="add del mod">
          <ac:chgData name="효선 장" userId="36cddf56064b2d35" providerId="LiveId" clId="{676E04BB-436A-46D9-9676-BE6757AE067C}" dt="2024-01-24T14:26:23.122" v="1251" actId="478"/>
          <ac:cxnSpMkLst>
            <pc:docMk/>
            <pc:sldMk cId="1173004096" sldId="334"/>
            <ac:cxnSpMk id="46" creationId="{20D3F79E-E9D2-F85E-4B52-9237A08664D3}"/>
          </ac:cxnSpMkLst>
        </pc:cxnChg>
        <pc:cxnChg chg="add del mod">
          <ac:chgData name="효선 장" userId="36cddf56064b2d35" providerId="LiveId" clId="{676E04BB-436A-46D9-9676-BE6757AE067C}" dt="2024-01-24T14:30:47.228" v="1315" actId="208"/>
          <ac:cxnSpMkLst>
            <pc:docMk/>
            <pc:sldMk cId="1173004096" sldId="334"/>
            <ac:cxnSpMk id="50" creationId="{FA516BDC-19C6-4AD3-4C3F-6089200CE15F}"/>
          </ac:cxnSpMkLst>
        </pc:cxnChg>
        <pc:cxnChg chg="add mod">
          <ac:chgData name="효선 장" userId="36cddf56064b2d35" providerId="LiveId" clId="{676E04BB-436A-46D9-9676-BE6757AE067C}" dt="2024-01-24T14:31:15.599" v="1320" actId="1076"/>
          <ac:cxnSpMkLst>
            <pc:docMk/>
            <pc:sldMk cId="1173004096" sldId="334"/>
            <ac:cxnSpMk id="51" creationId="{E5D26483-7DD7-33B2-1F4A-7E870F0D24E7}"/>
          </ac:cxnSpMkLst>
        </pc:cxnChg>
        <pc:cxnChg chg="add mod">
          <ac:chgData name="효선 장" userId="36cddf56064b2d35" providerId="LiveId" clId="{676E04BB-436A-46D9-9676-BE6757AE067C}" dt="2024-01-24T14:33:51.100" v="1332" actId="1037"/>
          <ac:cxnSpMkLst>
            <pc:docMk/>
            <pc:sldMk cId="1173004096" sldId="334"/>
            <ac:cxnSpMk id="52" creationId="{8A6FBBDB-F83D-2C1D-A607-F755F04874BF}"/>
          </ac:cxnSpMkLst>
        </pc:cxnChg>
        <pc:cxnChg chg="add mod">
          <ac:chgData name="효선 장" userId="36cddf56064b2d35" providerId="LiveId" clId="{676E04BB-436A-46D9-9676-BE6757AE067C}" dt="2024-01-24T14:33:53.208" v="1334" actId="1037"/>
          <ac:cxnSpMkLst>
            <pc:docMk/>
            <pc:sldMk cId="1173004096" sldId="334"/>
            <ac:cxnSpMk id="53" creationId="{DDD42C87-1BB9-90D0-2008-93B62A561887}"/>
          </ac:cxnSpMkLst>
        </pc:cxnChg>
        <pc:cxnChg chg="add mod">
          <ac:chgData name="효선 장" userId="36cddf56064b2d35" providerId="LiveId" clId="{676E04BB-436A-46D9-9676-BE6757AE067C}" dt="2024-01-24T14:34:45.653" v="1346" actId="1035"/>
          <ac:cxnSpMkLst>
            <pc:docMk/>
            <pc:sldMk cId="1173004096" sldId="334"/>
            <ac:cxnSpMk id="59" creationId="{3AAA6697-BA98-9630-A1A7-095211A5C0AA}"/>
          </ac:cxnSpMkLst>
        </pc:cxnChg>
        <pc:cxnChg chg="add mod">
          <ac:chgData name="효선 장" userId="36cddf56064b2d35" providerId="LiveId" clId="{676E04BB-436A-46D9-9676-BE6757AE067C}" dt="2024-01-24T14:35:00.280" v="1349" actId="1582"/>
          <ac:cxnSpMkLst>
            <pc:docMk/>
            <pc:sldMk cId="1173004096" sldId="334"/>
            <ac:cxnSpMk id="60" creationId="{E497BC34-271E-DA31-48BA-EF03B0A9362F}"/>
          </ac:cxnSpMkLst>
        </pc:cxnChg>
        <pc:cxnChg chg="add mod">
          <ac:chgData name="효선 장" userId="36cddf56064b2d35" providerId="LiveId" clId="{676E04BB-436A-46D9-9676-BE6757AE067C}" dt="2024-01-24T14:36:57.592" v="1402" actId="14100"/>
          <ac:cxnSpMkLst>
            <pc:docMk/>
            <pc:sldMk cId="1173004096" sldId="334"/>
            <ac:cxnSpMk id="62" creationId="{80F0D3D0-8EC5-032C-57AE-727F0166AB53}"/>
          </ac:cxnSpMkLst>
        </pc:cxnChg>
      </pc:sldChg>
      <pc:sldChg chg="addSp delSp modSp add mod">
        <pc:chgData name="효선 장" userId="36cddf56064b2d35" providerId="LiveId" clId="{676E04BB-436A-46D9-9676-BE6757AE067C}" dt="2024-01-24T15:29:46.958" v="2196" actId="2711"/>
        <pc:sldMkLst>
          <pc:docMk/>
          <pc:sldMk cId="1496080520" sldId="335"/>
        </pc:sldMkLst>
        <pc:spChg chg="add mod">
          <ac:chgData name="효선 장" userId="36cddf56064b2d35" providerId="LiveId" clId="{676E04BB-436A-46D9-9676-BE6757AE067C}" dt="2024-01-24T15:26:21.606" v="2136" actId="571"/>
          <ac:spMkLst>
            <pc:docMk/>
            <pc:sldMk cId="1496080520" sldId="335"/>
            <ac:spMk id="2" creationId="{4E987C49-8828-F9DA-0976-C8B2F4A38715}"/>
          </ac:spMkLst>
        </pc:spChg>
        <pc:spChg chg="add 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3" creationId="{FC6C4ADB-53F5-8A1B-7C0C-CBD0A8D31C46}"/>
          </ac:spMkLst>
        </pc:spChg>
        <pc:spChg chg="add mod">
          <ac:chgData name="효선 장" userId="36cddf56064b2d35" providerId="LiveId" clId="{676E04BB-436A-46D9-9676-BE6757AE067C}" dt="2024-01-24T15:27:33.617" v="2181" actId="14100"/>
          <ac:spMkLst>
            <pc:docMk/>
            <pc:sldMk cId="1496080520" sldId="335"/>
            <ac:spMk id="8" creationId="{91D167AA-F6CD-5FBC-0961-999C0160D534}"/>
          </ac:spMkLst>
        </pc:spChg>
        <pc:spChg chg="add 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9" creationId="{5E153814-85F3-EB82-B68F-E318FE8C6790}"/>
          </ac:spMkLst>
        </pc:spChg>
        <pc:spChg chg="add mod">
          <ac:chgData name="효선 장" userId="36cddf56064b2d35" providerId="LiveId" clId="{676E04BB-436A-46D9-9676-BE6757AE067C}" dt="2024-01-24T15:26:28.762" v="2139" actId="571"/>
          <ac:spMkLst>
            <pc:docMk/>
            <pc:sldMk cId="1496080520" sldId="335"/>
            <ac:spMk id="11" creationId="{226235F6-5CCB-A655-E468-7B16390101F4}"/>
          </ac:spMkLst>
        </pc:spChg>
        <pc:spChg chg="add del mod">
          <ac:chgData name="효선 장" userId="36cddf56064b2d35" providerId="LiveId" clId="{676E04BB-436A-46D9-9676-BE6757AE067C}" dt="2024-01-24T15:27:39.704" v="2183" actId="478"/>
          <ac:spMkLst>
            <pc:docMk/>
            <pc:sldMk cId="1496080520" sldId="335"/>
            <ac:spMk id="12" creationId="{642249C3-F5FE-7580-1541-2D28C6B89C9D}"/>
          </ac:spMkLst>
        </pc:spChg>
        <pc:spChg chg="add mod">
          <ac:chgData name="효선 장" userId="36cddf56064b2d35" providerId="LiveId" clId="{676E04BB-436A-46D9-9676-BE6757AE067C}" dt="2024-01-24T15:27:46.501" v="2184" actId="571"/>
          <ac:spMkLst>
            <pc:docMk/>
            <pc:sldMk cId="1496080520" sldId="335"/>
            <ac:spMk id="13" creationId="{D4258B5B-93F0-2AA4-EE6F-459EA0280EEA}"/>
          </ac:spMkLst>
        </pc:spChg>
        <pc:spChg chg="add 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14" creationId="{5E13CE86-8587-59D3-2A9C-35FB9B6F9E26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43" creationId="{A23B8F08-8EA1-C822-9E9D-9E11851B2BF5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44" creationId="{0D6E46FF-533E-7C5A-B1B7-81264D419B40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45" creationId="{CE1A2B46-67E6-557A-31E6-419610EC35E1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1" creationId="{5D4E7B2D-664A-1E0C-1DD6-E74DD1A45402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3" creationId="{C274DF9F-523F-3AB3-09D0-3D7028A17CDD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4" creationId="{7A48DF17-4121-9FFC-586B-B5B2CCF04E44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5" creationId="{11FBDC19-E2C7-55AF-117F-020243D55045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7" creationId="{22BCE6FE-ACB2-A233-7750-25104BFDDEF3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68" creationId="{D66E8D5D-ACCD-6417-D7E5-BD277115C14B}"/>
          </ac:spMkLst>
        </pc:spChg>
        <pc:spChg chg="mod">
          <ac:chgData name="효선 장" userId="36cddf56064b2d35" providerId="LiveId" clId="{676E04BB-436A-46D9-9676-BE6757AE067C}" dt="2024-01-24T15:25:14.280" v="2123" actId="14100"/>
          <ac:spMkLst>
            <pc:docMk/>
            <pc:sldMk cId="1496080520" sldId="335"/>
            <ac:spMk id="69" creationId="{7AF56D1D-7747-C60B-4056-D220F56A8C0C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0" creationId="{BCA0BC16-4A18-D9FC-4E8A-7E8BED8B8493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1" creationId="{C7AD8B42-5F8E-FA6B-93EE-4655322745D6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4" creationId="{6F744F9D-7239-6F35-5526-67748306C6A8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5" creationId="{852B5A51-83A5-CD97-AB98-34AD2966C3A0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6" creationId="{42F742F8-C56E-5A98-C676-4C8E0F64321E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78" creationId="{46117F7E-7228-4923-D6A7-885B7ED46D91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9" creationId="{D60AA7D3-56E4-65B1-7137-651F9338DC7D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0" creationId="{1F812427-EEBA-0554-1158-0FCCFC5802D3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1" creationId="{9811DE45-BD7C-FFBA-4E95-E0A32CE8C4CF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3" creationId="{1EDC0355-1BD0-9A41-7267-BD89C83384AE}"/>
          </ac:spMkLst>
        </pc:spChg>
        <pc:spChg chg="del">
          <ac:chgData name="효선 장" userId="36cddf56064b2d35" providerId="LiveId" clId="{676E04BB-436A-46D9-9676-BE6757AE067C}" dt="2024-01-24T15:25:52.757" v="2135" actId="478"/>
          <ac:spMkLst>
            <pc:docMk/>
            <pc:sldMk cId="1496080520" sldId="335"/>
            <ac:spMk id="84" creationId="{843A5D74-B327-ADF5-0DF8-603995981EFA}"/>
          </ac:spMkLst>
        </pc:spChg>
        <pc:spChg chg="del mod">
          <ac:chgData name="효선 장" userId="36cddf56064b2d35" providerId="LiveId" clId="{676E04BB-436A-46D9-9676-BE6757AE067C}" dt="2024-01-24T15:25:52.757" v="2135" actId="478"/>
          <ac:spMkLst>
            <pc:docMk/>
            <pc:sldMk cId="1496080520" sldId="335"/>
            <ac:spMk id="85" creationId="{39DFB399-72D8-AB7C-F5E9-445ED81D63EB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6" creationId="{69DBD3E4-E594-3DE6-7697-D966FBF1D749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8" creationId="{5034A4C2-E30B-8D4A-F675-FCFCF8C0A524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9" creationId="{BCE98CBB-4100-2F75-421A-0DA4E32A080A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90" creationId="{B83004BB-E714-162D-B0E1-6262DADBF669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91" creationId="{8ADE96AE-D16A-5F8A-2D9E-AED5F7D43A80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92" creationId="{C0A5E1B6-C9A5-4156-5028-96AFC07FB7FE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93" creationId="{BFFC7468-3B8D-45B9-DF71-C49542AB71B6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94" creationId="{1B313B1A-2410-8852-2521-FCB823B7FA9D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95" creationId="{2E58A8A5-6850-236D-FEBE-FCD0A815381D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96" creationId="{5C1B2E92-1C71-305A-B54E-7E872EF9F57D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97" creationId="{9CD4CF60-3B28-3654-0FCE-BA10B36C31AC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98" creationId="{068887ED-2DB5-10B9-D63D-E982E7A267F0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101" creationId="{5260FF8C-CED5-E094-645F-E258F925C799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2" creationId="{8B368E5E-785E-A12C-C2E7-B7E44F1196A0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103" creationId="{6A611633-6CD7-852F-EE5D-09402689FDCA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4" creationId="{8682D3C9-9E64-C2B3-2D22-F8AB9BE564BE}"/>
          </ac:spMkLst>
        </pc:spChg>
        <pc:spChg chg="mod">
          <ac:chgData name="효선 장" userId="36cddf56064b2d35" providerId="LiveId" clId="{676E04BB-436A-46D9-9676-BE6757AE067C}" dt="2024-01-24T15:23:07.682" v="2104" actId="1076"/>
          <ac:spMkLst>
            <pc:docMk/>
            <pc:sldMk cId="1496080520" sldId="335"/>
            <ac:spMk id="105" creationId="{84FC977A-2F7B-79CB-46CE-5697AB8AD29A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106" creationId="{51B16826-DE61-25A4-A0D9-1327610E4CA0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7" creationId="{5C53DC01-71AC-2B1C-3E99-3F0DC9E341CE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8" creationId="{9719BCF1-021B-7D66-5E05-B5EC08A59539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9" creationId="{9143AB3A-57FE-B3E8-E375-6B4E3A3712D1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12" creationId="{EC7BE481-B1C1-387F-C256-0576731350C1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113" creationId="{1512892F-A007-9078-E436-A0CBE5F489AA}"/>
          </ac:spMkLst>
        </pc:spChg>
        <pc:spChg chg="mod">
          <ac:chgData name="효선 장" userId="36cddf56064b2d35" providerId="LiveId" clId="{676E04BB-436A-46D9-9676-BE6757AE067C}" dt="2024-01-24T15:23:38.215" v="2108" actId="1076"/>
          <ac:spMkLst>
            <pc:docMk/>
            <pc:sldMk cId="1496080520" sldId="335"/>
            <ac:spMk id="114" creationId="{94D673F9-F51D-ED2F-DBA5-B77C8DBC8836}"/>
          </ac:spMkLst>
        </pc:spChg>
        <pc:graphicFrameChg chg="mod modGraphic">
          <ac:chgData name="효선 장" userId="36cddf56064b2d35" providerId="LiveId" clId="{676E04BB-436A-46D9-9676-BE6757AE067C}" dt="2024-01-24T15:27:08.662" v="2175" actId="1076"/>
          <ac:graphicFrameMkLst>
            <pc:docMk/>
            <pc:sldMk cId="1496080520" sldId="335"/>
            <ac:graphicFrameMk id="7" creationId="{E2C380EF-2632-D0A7-4A58-C2E1A321C8AC}"/>
          </ac:graphicFrameMkLst>
        </pc:graphicFrameChg>
        <pc:cxnChg chg="mod">
          <ac:chgData name="효선 장" userId="36cddf56064b2d35" providerId="LiveId" clId="{676E04BB-436A-46D9-9676-BE6757AE067C}" dt="2024-01-24T15:19:40.789" v="2086" actId="208"/>
          <ac:cxnSpMkLst>
            <pc:docMk/>
            <pc:sldMk cId="1496080520" sldId="335"/>
            <ac:cxnSpMk id="51" creationId="{E5D26483-7DD7-33B2-1F4A-7E870F0D24E7}"/>
          </ac:cxnSpMkLst>
        </pc:cxnChg>
        <pc:cxnChg chg="del">
          <ac:chgData name="효선 장" userId="36cddf56064b2d35" providerId="LiveId" clId="{676E04BB-436A-46D9-9676-BE6757AE067C}" dt="2024-01-24T15:17:13.918" v="2074" actId="478"/>
          <ac:cxnSpMkLst>
            <pc:docMk/>
            <pc:sldMk cId="1496080520" sldId="335"/>
            <ac:cxnSpMk id="53" creationId="{DDD42C87-1BB9-90D0-2008-93B62A561887}"/>
          </ac:cxnSpMkLst>
        </pc:cxnChg>
        <pc:cxnChg chg="del">
          <ac:chgData name="효선 장" userId="36cddf56064b2d35" providerId="LiveId" clId="{676E04BB-436A-46D9-9676-BE6757AE067C}" dt="2024-01-24T15:17:13.918" v="2074" actId="478"/>
          <ac:cxnSpMkLst>
            <pc:docMk/>
            <pc:sldMk cId="1496080520" sldId="335"/>
            <ac:cxnSpMk id="59" creationId="{3AAA6697-BA98-9630-A1A7-095211A5C0AA}"/>
          </ac:cxnSpMkLst>
        </pc:cxnChg>
        <pc:cxnChg chg="mod">
          <ac:chgData name="효선 장" userId="36cddf56064b2d35" providerId="LiveId" clId="{676E04BB-436A-46D9-9676-BE6757AE067C}" dt="2024-01-24T15:18:48.119" v="2081" actId="208"/>
          <ac:cxnSpMkLst>
            <pc:docMk/>
            <pc:sldMk cId="1496080520" sldId="335"/>
            <ac:cxnSpMk id="62" creationId="{80F0D3D0-8EC5-032C-57AE-727F0166AB53}"/>
          </ac:cxnSpMkLst>
        </pc:cxnChg>
      </pc:sldChg>
      <pc:sldChg chg="add">
        <pc:chgData name="효선 장" userId="36cddf56064b2d35" providerId="LiveId" clId="{676E04BB-436A-46D9-9676-BE6757AE067C}" dt="2024-01-24T15:16:54.437" v="2073" actId="2890"/>
        <pc:sldMkLst>
          <pc:docMk/>
          <pc:sldMk cId="2115908005" sldId="336"/>
        </pc:sldMkLst>
      </pc:sldChg>
    </pc:docChg>
  </pc:docChgLst>
  <pc:docChgLst>
    <pc:chgData name="효선 장" userId="36cddf56064b2d35" providerId="LiveId" clId="{BAC57624-46DE-4C85-A252-E1385DDDEF24}"/>
    <pc:docChg chg="undo custSel addSld delSld modSld">
      <pc:chgData name="효선 장" userId="36cddf56064b2d35" providerId="LiveId" clId="{BAC57624-46DE-4C85-A252-E1385DDDEF24}" dt="2023-12-25T14:06:54.649" v="2248" actId="14100"/>
      <pc:docMkLst>
        <pc:docMk/>
      </pc:docMkLst>
      <pc:sldChg chg="del">
        <pc:chgData name="효선 장" userId="36cddf56064b2d35" providerId="LiveId" clId="{BAC57624-46DE-4C85-A252-E1385DDDEF24}" dt="2023-12-24T10:13:04.015" v="647" actId="47"/>
        <pc:sldMkLst>
          <pc:docMk/>
          <pc:sldMk cId="3510129976" sldId="302"/>
        </pc:sldMkLst>
      </pc:sldChg>
      <pc:sldChg chg="del">
        <pc:chgData name="효선 장" userId="36cddf56064b2d35" providerId="LiveId" clId="{BAC57624-46DE-4C85-A252-E1385DDDEF24}" dt="2023-12-24T10:13:06.701" v="651" actId="47"/>
        <pc:sldMkLst>
          <pc:docMk/>
          <pc:sldMk cId="3924964271" sldId="304"/>
        </pc:sldMkLst>
      </pc:sldChg>
      <pc:sldChg chg="del">
        <pc:chgData name="효선 장" userId="36cddf56064b2d35" providerId="LiveId" clId="{BAC57624-46DE-4C85-A252-E1385DDDEF24}" dt="2023-12-24T10:13:06.309" v="650" actId="47"/>
        <pc:sldMkLst>
          <pc:docMk/>
          <pc:sldMk cId="1200725139" sldId="305"/>
        </pc:sldMkLst>
      </pc:sldChg>
      <pc:sldChg chg="del">
        <pc:chgData name="효선 장" userId="36cddf56064b2d35" providerId="LiveId" clId="{BAC57624-46DE-4C85-A252-E1385DDDEF24}" dt="2023-12-24T10:13:04.754" v="648" actId="47"/>
        <pc:sldMkLst>
          <pc:docMk/>
          <pc:sldMk cId="1937063985" sldId="306"/>
        </pc:sldMkLst>
      </pc:sldChg>
      <pc:sldChg chg="del">
        <pc:chgData name="효선 장" userId="36cddf56064b2d35" providerId="LiveId" clId="{BAC57624-46DE-4C85-A252-E1385DDDEF24}" dt="2023-12-24T10:13:07.189" v="652" actId="47"/>
        <pc:sldMkLst>
          <pc:docMk/>
          <pc:sldMk cId="45162353" sldId="311"/>
        </pc:sldMkLst>
      </pc:sldChg>
      <pc:sldChg chg="modSp mod">
        <pc:chgData name="효선 장" userId="36cddf56064b2d35" providerId="LiveId" clId="{BAC57624-46DE-4C85-A252-E1385DDDEF24}" dt="2023-12-23T06:30:12.197" v="271" actId="207"/>
        <pc:sldMkLst>
          <pc:docMk/>
          <pc:sldMk cId="4136222188" sldId="314"/>
        </pc:sldMkLst>
        <pc:graphicFrameChg chg="modGraphic">
          <ac:chgData name="효선 장" userId="36cddf56064b2d35" providerId="LiveId" clId="{BAC57624-46DE-4C85-A252-E1385DDDEF24}" dt="2023-12-23T06:30:12.197" v="271" actId="207"/>
          <ac:graphicFrameMkLst>
            <pc:docMk/>
            <pc:sldMk cId="4136222188" sldId="314"/>
            <ac:graphicFrameMk id="25" creationId="{00000000-0000-0000-0000-000000000000}"/>
          </ac:graphicFrameMkLst>
        </pc:graphicFrameChg>
      </pc:sldChg>
      <pc:sldChg chg="del">
        <pc:chgData name="효선 장" userId="36cddf56064b2d35" providerId="LiveId" clId="{BAC57624-46DE-4C85-A252-E1385DDDEF24}" dt="2023-12-24T10:13:05.602" v="649" actId="47"/>
        <pc:sldMkLst>
          <pc:docMk/>
          <pc:sldMk cId="1229111290" sldId="316"/>
        </pc:sldMkLst>
      </pc:sldChg>
      <pc:sldChg chg="modSp mod">
        <pc:chgData name="효선 장" userId="36cddf56064b2d35" providerId="LiveId" clId="{BAC57624-46DE-4C85-A252-E1385DDDEF24}" dt="2023-12-23T06:29:27.663" v="268" actId="20577"/>
        <pc:sldMkLst>
          <pc:docMk/>
          <pc:sldMk cId="3360117306" sldId="318"/>
        </pc:sldMkLst>
        <pc:graphicFrameChg chg="mod modGraphic">
          <ac:chgData name="효선 장" userId="36cddf56064b2d35" providerId="LiveId" clId="{BAC57624-46DE-4C85-A252-E1385DDDEF24}" dt="2023-12-23T06:29:27.663" v="268" actId="20577"/>
          <ac:graphicFrameMkLst>
            <pc:docMk/>
            <pc:sldMk cId="3360117306" sldId="318"/>
            <ac:graphicFrameMk id="6" creationId="{2D62FEA4-6E75-4D86-A98F-80AA42C54C20}"/>
          </ac:graphicFrameMkLst>
        </pc:graphicFrameChg>
      </pc:sldChg>
      <pc:sldChg chg="del">
        <pc:chgData name="효선 장" userId="36cddf56064b2d35" providerId="LiveId" clId="{BAC57624-46DE-4C85-A252-E1385DDDEF24}" dt="2023-12-24T10:13:08.439" v="653" actId="47"/>
        <pc:sldMkLst>
          <pc:docMk/>
          <pc:sldMk cId="714182860" sldId="319"/>
        </pc:sldMkLst>
      </pc:sldChg>
      <pc:sldChg chg="modSp mod">
        <pc:chgData name="효선 장" userId="36cddf56064b2d35" providerId="LiveId" clId="{BAC57624-46DE-4C85-A252-E1385DDDEF24}" dt="2023-12-23T06:31:38.535" v="382" actId="20577"/>
        <pc:sldMkLst>
          <pc:docMk/>
          <pc:sldMk cId="2930320058" sldId="326"/>
        </pc:sldMkLst>
        <pc:graphicFrameChg chg="mod modGraphic">
          <ac:chgData name="효선 장" userId="36cddf56064b2d35" providerId="LiveId" clId="{BAC57624-46DE-4C85-A252-E1385DDDEF24}" dt="2023-12-23T06:31:38.535" v="382" actId="20577"/>
          <ac:graphicFrameMkLst>
            <pc:docMk/>
            <pc:sldMk cId="2930320058" sldId="326"/>
            <ac:graphicFrameMk id="6" creationId="{2D62FEA4-6E75-4D86-A98F-80AA42C54C20}"/>
          </ac:graphicFrameMkLst>
        </pc:graphicFrameChg>
      </pc:sldChg>
      <pc:sldChg chg="modSp mod">
        <pc:chgData name="효선 장" userId="36cddf56064b2d35" providerId="LiveId" clId="{BAC57624-46DE-4C85-A252-E1385DDDEF24}" dt="2023-12-23T06:33:42.327" v="399"/>
        <pc:sldMkLst>
          <pc:docMk/>
          <pc:sldMk cId="3268262964" sldId="327"/>
        </pc:sldMkLst>
        <pc:spChg chg="mod">
          <ac:chgData name="효선 장" userId="36cddf56064b2d35" providerId="LiveId" clId="{BAC57624-46DE-4C85-A252-E1385DDDEF24}" dt="2023-12-23T06:33:09.571" v="392" actId="207"/>
          <ac:spMkLst>
            <pc:docMk/>
            <pc:sldMk cId="3268262964" sldId="327"/>
            <ac:spMk id="88" creationId="{00000000-0000-0000-0000-000000000000}"/>
          </ac:spMkLst>
        </pc:spChg>
        <pc:graphicFrameChg chg="mod modGraphic">
          <ac:chgData name="효선 장" userId="36cddf56064b2d35" providerId="LiveId" clId="{BAC57624-46DE-4C85-A252-E1385DDDEF24}" dt="2023-12-23T06:33:42.327" v="399"/>
          <ac:graphicFrameMkLst>
            <pc:docMk/>
            <pc:sldMk cId="3268262964" sldId="327"/>
            <ac:graphicFrameMk id="6" creationId="{2D62FEA4-6E75-4D86-A98F-80AA42C54C20}"/>
          </ac:graphicFrameMkLst>
        </pc:graphicFrameChg>
      </pc:sldChg>
      <pc:sldChg chg="addSp modSp mod">
        <pc:chgData name="효선 장" userId="36cddf56064b2d35" providerId="LiveId" clId="{BAC57624-46DE-4C85-A252-E1385DDDEF24}" dt="2023-12-25T13:39:30.325" v="708" actId="20577"/>
        <pc:sldMkLst>
          <pc:docMk/>
          <pc:sldMk cId="502962167" sldId="328"/>
        </pc:sldMkLst>
        <pc:spChg chg="add mod">
          <ac:chgData name="효선 장" userId="36cddf56064b2d35" providerId="LiveId" clId="{BAC57624-46DE-4C85-A252-E1385DDDEF24}" dt="2023-12-23T12:01:32.454" v="642" actId="1076"/>
          <ac:spMkLst>
            <pc:docMk/>
            <pc:sldMk cId="502962167" sldId="328"/>
            <ac:spMk id="2" creationId="{DC5279C9-4C32-1CB9-823F-3BC536EEFD94}"/>
          </ac:spMkLst>
        </pc:spChg>
        <pc:spChg chg="add mod">
          <ac:chgData name="효선 장" userId="36cddf56064b2d35" providerId="LiveId" clId="{BAC57624-46DE-4C85-A252-E1385DDDEF24}" dt="2023-12-23T12:02:00.700" v="643" actId="14100"/>
          <ac:spMkLst>
            <pc:docMk/>
            <pc:sldMk cId="502962167" sldId="328"/>
            <ac:spMk id="11" creationId="{6CFB7348-9506-298C-9E1A-55827F26A29E}"/>
          </ac:spMkLst>
        </pc:spChg>
        <pc:spChg chg="add mod">
          <ac:chgData name="효선 장" userId="36cddf56064b2d35" providerId="LiveId" clId="{BAC57624-46DE-4C85-A252-E1385DDDEF24}" dt="2023-12-23T12:01:32.454" v="642" actId="1076"/>
          <ac:spMkLst>
            <pc:docMk/>
            <pc:sldMk cId="502962167" sldId="328"/>
            <ac:spMk id="12" creationId="{EFC77B81-9C7B-134B-67DE-59F29F791245}"/>
          </ac:spMkLst>
        </pc:spChg>
        <pc:spChg chg="add mod">
          <ac:chgData name="효선 장" userId="36cddf56064b2d35" providerId="LiveId" clId="{BAC57624-46DE-4C85-A252-E1385DDDEF24}" dt="2023-12-23T12:02:20.909" v="645" actId="1076"/>
          <ac:spMkLst>
            <pc:docMk/>
            <pc:sldMk cId="502962167" sldId="328"/>
            <ac:spMk id="13" creationId="{4915C66F-D9F8-9F0E-1385-B9BC604383BA}"/>
          </ac:spMkLst>
        </pc:spChg>
        <pc:spChg chg="add mod">
          <ac:chgData name="효선 장" userId="36cddf56064b2d35" providerId="LiveId" clId="{BAC57624-46DE-4C85-A252-E1385DDDEF24}" dt="2023-12-23T12:01:32.454" v="642" actId="1076"/>
          <ac:spMkLst>
            <pc:docMk/>
            <pc:sldMk cId="502962167" sldId="328"/>
            <ac:spMk id="14" creationId="{86D88AE9-2C89-5006-C596-6A504C6BF0EC}"/>
          </ac:spMkLst>
        </pc:spChg>
        <pc:spChg chg="add mod">
          <ac:chgData name="효선 장" userId="36cddf56064b2d35" providerId="LiveId" clId="{BAC57624-46DE-4C85-A252-E1385DDDEF24}" dt="2023-12-23T12:02:26.793" v="646" actId="571"/>
          <ac:spMkLst>
            <pc:docMk/>
            <pc:sldMk cId="502962167" sldId="328"/>
            <ac:spMk id="15" creationId="{3592FE3F-BE9E-7553-F0DB-79656D280F49}"/>
          </ac:spMkLst>
        </pc:spChg>
        <pc:graphicFrameChg chg="mod modGraphic">
          <ac:chgData name="효선 장" userId="36cddf56064b2d35" providerId="LiveId" clId="{BAC57624-46DE-4C85-A252-E1385DDDEF24}" dt="2023-12-25T13:39:30.325" v="708" actId="20577"/>
          <ac:graphicFrameMkLst>
            <pc:docMk/>
            <pc:sldMk cId="502962167" sldId="328"/>
            <ac:graphicFrameMk id="6" creationId="{2D62FEA4-6E75-4D86-A98F-80AA42C54C20}"/>
          </ac:graphicFrameMkLst>
        </pc:graphicFrameChg>
        <pc:graphicFrameChg chg="mod modGraphic">
          <ac:chgData name="효선 장" userId="36cddf56064b2d35" providerId="LiveId" clId="{BAC57624-46DE-4C85-A252-E1385DDDEF24}" dt="2023-12-23T11:59:13.447" v="605" actId="1076"/>
          <ac:graphicFrameMkLst>
            <pc:docMk/>
            <pc:sldMk cId="502962167" sldId="328"/>
            <ac:graphicFrameMk id="7" creationId="{E2C380EF-2632-D0A7-4A58-C2E1A321C8AC}"/>
          </ac:graphicFrameMkLst>
        </pc:graphicFrameChg>
        <pc:cxnChg chg="add mod">
          <ac:chgData name="효선 장" userId="36cddf56064b2d35" providerId="LiveId" clId="{BAC57624-46DE-4C85-A252-E1385DDDEF24}" dt="2023-12-23T12:01:32.454" v="642" actId="1076"/>
          <ac:cxnSpMkLst>
            <pc:docMk/>
            <pc:sldMk cId="502962167" sldId="328"/>
            <ac:cxnSpMk id="3" creationId="{B97BC1B1-0FF9-05AB-2161-9F32B4CE998F}"/>
          </ac:cxnSpMkLst>
        </pc:cxnChg>
      </pc:sldChg>
      <pc:sldChg chg="addSp delSp modSp add mod">
        <pc:chgData name="효선 장" userId="36cddf56064b2d35" providerId="LiveId" clId="{BAC57624-46DE-4C85-A252-E1385DDDEF24}" dt="2023-12-25T14:06:54.649" v="2248" actId="14100"/>
        <pc:sldMkLst>
          <pc:docMk/>
          <pc:sldMk cId="2265092823" sldId="333"/>
        </pc:sldMkLst>
        <pc:spChg chg="mod">
          <ac:chgData name="효선 장" userId="36cddf56064b2d35" providerId="LiveId" clId="{BAC57624-46DE-4C85-A252-E1385DDDEF24}" dt="2023-12-25T13:59:32.701" v="1433" actId="1076"/>
          <ac:spMkLst>
            <pc:docMk/>
            <pc:sldMk cId="2265092823" sldId="333"/>
            <ac:spMk id="13" creationId="{267C2206-BADF-1F42-5785-4A57F63A5567}"/>
          </ac:spMkLst>
        </pc:spChg>
        <pc:spChg chg="mod">
          <ac:chgData name="효선 장" userId="36cddf56064b2d35" providerId="LiveId" clId="{BAC57624-46DE-4C85-A252-E1385DDDEF24}" dt="2023-12-25T13:59:53.543" v="1444" actId="1036"/>
          <ac:spMkLst>
            <pc:docMk/>
            <pc:sldMk cId="2265092823" sldId="333"/>
            <ac:spMk id="30" creationId="{710B92AC-09F8-8DD9-2151-F8C28FE829E3}"/>
          </ac:spMkLst>
        </pc:spChg>
        <pc:spChg chg="mod">
          <ac:chgData name="효선 장" userId="36cddf56064b2d35" providerId="LiveId" clId="{BAC57624-46DE-4C85-A252-E1385DDDEF24}" dt="2023-12-25T13:59:53.543" v="1444" actId="1036"/>
          <ac:spMkLst>
            <pc:docMk/>
            <pc:sldMk cId="2265092823" sldId="333"/>
            <ac:spMk id="31" creationId="{48FFBA77-03CB-74B8-812F-FCC430428B8D}"/>
          </ac:spMkLst>
        </pc:spChg>
        <pc:spChg chg="mod">
          <ac:chgData name="효선 장" userId="36cddf56064b2d35" providerId="LiveId" clId="{BAC57624-46DE-4C85-A252-E1385DDDEF24}" dt="2023-12-25T13:59:53.543" v="1444" actId="1036"/>
          <ac:spMkLst>
            <pc:docMk/>
            <pc:sldMk cId="2265092823" sldId="333"/>
            <ac:spMk id="32" creationId="{9754415E-B413-9AE6-CD3A-BC3406DB3BF8}"/>
          </ac:spMkLst>
        </pc:spChg>
        <pc:spChg chg="mod">
          <ac:chgData name="효선 장" userId="36cddf56064b2d35" providerId="LiveId" clId="{BAC57624-46DE-4C85-A252-E1385DDDEF24}" dt="2023-12-25T13:46:11.267" v="745" actId="14100"/>
          <ac:spMkLst>
            <pc:docMk/>
            <pc:sldMk cId="2265092823" sldId="333"/>
            <ac:spMk id="37" creationId="{E06096D5-CBCE-58D1-0B12-9780380CBECC}"/>
          </ac:spMkLst>
        </pc:spChg>
        <pc:spChg chg="mod">
          <ac:chgData name="효선 장" userId="36cddf56064b2d35" providerId="LiveId" clId="{BAC57624-46DE-4C85-A252-E1385DDDEF24}" dt="2023-12-25T13:44:14.886" v="726" actId="164"/>
          <ac:spMkLst>
            <pc:docMk/>
            <pc:sldMk cId="2265092823" sldId="333"/>
            <ac:spMk id="38" creationId="{0B69A1CD-9B3A-981A-0263-0CC479FCE540}"/>
          </ac:spMkLst>
        </pc:spChg>
        <pc:spChg chg="mod">
          <ac:chgData name="효선 장" userId="36cddf56064b2d35" providerId="LiveId" clId="{BAC57624-46DE-4C85-A252-E1385DDDEF24}" dt="2023-12-25T13:45:36.166" v="740" actId="1076"/>
          <ac:spMkLst>
            <pc:docMk/>
            <pc:sldMk cId="2265092823" sldId="333"/>
            <ac:spMk id="39" creationId="{D9726093-C7FB-3DB9-822D-D691FA2B10D1}"/>
          </ac:spMkLst>
        </pc:spChg>
        <pc:spChg chg="mod">
          <ac:chgData name="효선 장" userId="36cddf56064b2d35" providerId="LiveId" clId="{BAC57624-46DE-4C85-A252-E1385DDDEF24}" dt="2023-12-25T13:44:14.886" v="726" actId="164"/>
          <ac:spMkLst>
            <pc:docMk/>
            <pc:sldMk cId="2265092823" sldId="333"/>
            <ac:spMk id="40" creationId="{CFAD08DD-D812-E2D4-8391-00C78C3D5D73}"/>
          </ac:spMkLst>
        </pc:spChg>
        <pc:spChg chg="mod">
          <ac:chgData name="효선 장" userId="36cddf56064b2d35" providerId="LiveId" clId="{BAC57624-46DE-4C85-A252-E1385DDDEF24}" dt="2023-12-25T13:46:47.628" v="752" actId="208"/>
          <ac:spMkLst>
            <pc:docMk/>
            <pc:sldMk cId="2265092823" sldId="333"/>
            <ac:spMk id="43" creationId="{2A50A310-6D74-0C5D-8CBA-C389FDE6BAD9}"/>
          </ac:spMkLst>
        </pc:spChg>
        <pc:spChg chg="mod">
          <ac:chgData name="효선 장" userId="36cddf56064b2d35" providerId="LiveId" clId="{BAC57624-46DE-4C85-A252-E1385DDDEF24}" dt="2023-12-25T13:47:04.109" v="756" actId="208"/>
          <ac:spMkLst>
            <pc:docMk/>
            <pc:sldMk cId="2265092823" sldId="333"/>
            <ac:spMk id="44" creationId="{326610C8-306D-04C7-CC85-C34C0FE2FFE5}"/>
          </ac:spMkLst>
        </pc:spChg>
        <pc:grpChg chg="add mod">
          <ac:chgData name="효선 장" userId="36cddf56064b2d35" providerId="LiveId" clId="{BAC57624-46DE-4C85-A252-E1385DDDEF24}" dt="2023-12-25T13:54:54.813" v="1223" actId="1076"/>
          <ac:grpSpMkLst>
            <pc:docMk/>
            <pc:sldMk cId="2265092823" sldId="333"/>
            <ac:grpSpMk id="2" creationId="{99D29454-7548-0BC2-6742-2BF004FD5811}"/>
          </ac:grpSpMkLst>
        </pc:grpChg>
        <pc:grpChg chg="add mod">
          <ac:chgData name="효선 장" userId="36cddf56064b2d35" providerId="LiveId" clId="{BAC57624-46DE-4C85-A252-E1385DDDEF24}" dt="2023-12-25T13:44:07.446" v="725" actId="164"/>
          <ac:grpSpMkLst>
            <pc:docMk/>
            <pc:sldMk cId="2265092823" sldId="333"/>
            <ac:grpSpMk id="3" creationId="{0B481CB2-8474-EF01-3819-8246CF1F315E}"/>
          </ac:grpSpMkLst>
        </pc:grpChg>
        <pc:grpChg chg="add mod">
          <ac:chgData name="효선 장" userId="36cddf56064b2d35" providerId="LiveId" clId="{BAC57624-46DE-4C85-A252-E1385DDDEF24}" dt="2023-12-25T13:52:13.280" v="808" actId="1076"/>
          <ac:grpSpMkLst>
            <pc:docMk/>
            <pc:sldMk cId="2265092823" sldId="333"/>
            <ac:grpSpMk id="9" creationId="{175BB89D-2B17-205D-DE7B-533DCE6D90D2}"/>
          </ac:grpSpMkLst>
        </pc:grpChg>
        <pc:grpChg chg="add mod ord">
          <ac:chgData name="효선 장" userId="36cddf56064b2d35" providerId="LiveId" clId="{BAC57624-46DE-4C85-A252-E1385DDDEF24}" dt="2023-12-25T13:52:03.974" v="806" actId="1076"/>
          <ac:grpSpMkLst>
            <pc:docMk/>
            <pc:sldMk cId="2265092823" sldId="333"/>
            <ac:grpSpMk id="15" creationId="{077F0BA0-E11A-77B7-BF4C-1A450FF16C27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17" creationId="{45D0E13D-26F9-2620-D811-1DED66F730A6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18" creationId="{5B2092F3-011F-6691-491F-075B4F939698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21" creationId="{EF3F8C1A-3486-2A4E-6797-3BC3303D644C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24" creationId="{70C90492-97A8-D732-D66A-AE2D6695F82A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27" creationId="{E5DB56A5-5CE9-BE0C-7E77-EA4B728DCFDD}"/>
          </ac:grpSpMkLst>
        </pc:grpChg>
        <pc:graphicFrameChg chg="mod modGraphic">
          <ac:chgData name="효선 장" userId="36cddf56064b2d35" providerId="LiveId" clId="{BAC57624-46DE-4C85-A252-E1385DDDEF24}" dt="2023-12-25T14:06:54.649" v="2248" actId="14100"/>
          <ac:graphicFrameMkLst>
            <pc:docMk/>
            <pc:sldMk cId="2265092823" sldId="333"/>
            <ac:graphicFrameMk id="6" creationId="{2D62FEA4-6E75-4D86-A98F-80AA42C54C20}"/>
          </ac:graphicFrameMkLst>
        </pc:graphicFrameChg>
        <pc:graphicFrameChg chg="mod ord">
          <ac:chgData name="효선 장" userId="36cddf56064b2d35" providerId="LiveId" clId="{BAC57624-46DE-4C85-A252-E1385DDDEF24}" dt="2023-12-25T13:52:22.694" v="811" actId="166"/>
          <ac:graphicFrameMkLst>
            <pc:docMk/>
            <pc:sldMk cId="2265092823" sldId="333"/>
            <ac:graphicFrameMk id="7" creationId="{E2C380EF-2632-D0A7-4A58-C2E1A321C8AC}"/>
          </ac:graphicFrameMkLst>
        </pc:graphicFrameChg>
        <pc:picChg chg="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42" creationId="{5EF12E92-3AF5-7831-40D2-1081A2B31C37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45" creationId="{66974A9A-3D73-60F3-56A3-10550EDAB6C8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47" creationId="{4E126761-0C2A-2E85-0951-868EC8547FEC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49" creationId="{EDC71DC1-52EE-561E-DB87-28894CB67643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50" creationId="{681FD54A-E1F8-2652-CD36-F696BF16E5E4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51" creationId="{2847B6D8-8BA9-DE89-AFC2-F701863B6F46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52" creationId="{9106CF6C-25AD-34EB-39CD-0D0B569B6A48}"/>
          </ac:picMkLst>
        </pc:picChg>
        <pc:picChg chg="add del mod">
          <ac:chgData name="효선 장" userId="36cddf56064b2d35" providerId="LiveId" clId="{BAC57624-46DE-4C85-A252-E1385DDDEF24}" dt="2023-12-25T13:49:10.185" v="775" actId="478"/>
          <ac:picMkLst>
            <pc:docMk/>
            <pc:sldMk cId="2265092823" sldId="333"/>
            <ac:picMk id="53" creationId="{2BAA4792-2C21-F195-5461-962E204A1136}"/>
          </ac:picMkLst>
        </pc:picChg>
        <pc:picChg chg="mod">
          <ac:chgData name="효선 장" userId="36cddf56064b2d35" providerId="LiveId" clId="{BAC57624-46DE-4C85-A252-E1385DDDEF24}" dt="2023-12-25T14:00:00.355" v="1445" actId="1076"/>
          <ac:picMkLst>
            <pc:docMk/>
            <pc:sldMk cId="2265092823" sldId="333"/>
            <ac:picMk id="54" creationId="{006CB05B-56DD-A000-90E3-BBB3A87310C6}"/>
          </ac:picMkLst>
        </pc:picChg>
        <pc:picChg chg="mod">
          <ac:chgData name="효선 장" userId="36cddf56064b2d35" providerId="LiveId" clId="{BAC57624-46DE-4C85-A252-E1385DDDEF24}" dt="2023-12-25T13:57:36.328" v="1230" actId="1076"/>
          <ac:picMkLst>
            <pc:docMk/>
            <pc:sldMk cId="2265092823" sldId="333"/>
            <ac:picMk id="56" creationId="{5DB96902-3078-C06A-21E5-972F15DAAA47}"/>
          </ac:picMkLst>
        </pc:picChg>
        <pc:picChg chg="mod ord">
          <ac:chgData name="효선 장" userId="36cddf56064b2d35" providerId="LiveId" clId="{BAC57624-46DE-4C85-A252-E1385DDDEF24}" dt="2023-12-25T13:54:58.173" v="1224" actId="1076"/>
          <ac:picMkLst>
            <pc:docMk/>
            <pc:sldMk cId="2265092823" sldId="333"/>
            <ac:picMk id="57" creationId="{7284D29E-7427-EDE8-D09E-4446A9787B5D}"/>
          </ac:picMkLst>
        </pc:picChg>
        <pc:picChg chg="mod ord">
          <ac:chgData name="효선 장" userId="36cddf56064b2d35" providerId="LiveId" clId="{BAC57624-46DE-4C85-A252-E1385DDDEF24}" dt="2023-12-25T13:52:32.610" v="813" actId="1076"/>
          <ac:picMkLst>
            <pc:docMk/>
            <pc:sldMk cId="2265092823" sldId="333"/>
            <ac:picMk id="58" creationId="{24B890C6-C2E6-C277-17F8-48A8A7CBB1DD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59" creationId="{368F181D-F494-8C83-2684-601BF064FF3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58557061555519"/>
          <c:y val="8.7761578740966864E-2"/>
          <c:w val="0.50108930970159637"/>
          <c:h val="0.674304918506694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범죄 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22-4440-8680-301690DD8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22-4440-8680-301690DD8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22-4440-8680-301690DD8F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22-4440-8680-301690DD8F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22-4440-8680-301690DD8F6F}"/>
              </c:ext>
            </c:extLst>
          </c:dPt>
          <c:cat>
            <c:strRef>
              <c:f>Sheet1!$A$2:$A$6</c:f>
              <c:strCache>
                <c:ptCount val="5"/>
                <c:pt idx="0">
                  <c:v>폭행</c:v>
                </c:pt>
                <c:pt idx="1">
                  <c:v>성범죄</c:v>
                </c:pt>
                <c:pt idx="2">
                  <c:v>절도</c:v>
                </c:pt>
                <c:pt idx="3">
                  <c:v>강도</c:v>
                </c:pt>
                <c:pt idx="4">
                  <c:v>살인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3.2</c:v>
                </c:pt>
                <c:pt idx="2">
                  <c:v>2.4</c:v>
                </c:pt>
                <c:pt idx="3">
                  <c:v>1.2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95-45BE-87D7-F7159F95B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aseline="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274852362204723E-2"/>
          <c:y val="0.20372648845186464"/>
          <c:w val="0.92872514763779523"/>
          <c:h val="0.72387120300989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폭행</c:v>
                </c:pt>
                <c:pt idx="1">
                  <c:v>성범죄</c:v>
                </c:pt>
                <c:pt idx="2">
                  <c:v>절도</c:v>
                </c:pt>
                <c:pt idx="3">
                  <c:v>강도</c:v>
                </c:pt>
                <c:pt idx="4">
                  <c:v>살인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2.5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D8-4B0D-AA3D-2534EF74FA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7027087"/>
        <c:axId val="927022511"/>
      </c:barChart>
      <c:catAx>
        <c:axId val="927027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022511"/>
        <c:crosses val="autoZero"/>
        <c:auto val="1"/>
        <c:lblAlgn val="ctr"/>
        <c:lblOffset val="100"/>
        <c:noMultiLvlLbl val="0"/>
      </c:catAx>
      <c:valAx>
        <c:axId val="927022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027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aseline="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폭행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C4-43D2-B84A-E324BEC357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성범죄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6C4-43D2-B84A-E324BEC357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절도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6C4-43D2-B84A-E324BEC3577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강도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3.1</c:v>
                </c:pt>
                <c:pt idx="1">
                  <c:v>2.2999999999999998</c:v>
                </c:pt>
                <c:pt idx="2">
                  <c:v>3.1</c:v>
                </c:pt>
                <c:pt idx="3">
                  <c:v>4</c:v>
                </c:pt>
                <c:pt idx="4">
                  <c:v>3</c:v>
                </c:pt>
                <c:pt idx="5">
                  <c:v>3.1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6C4-43D2-B84A-E324BEC3577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살인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  <c:pt idx="4">
                  <c:v>2</c:v>
                </c:pt>
                <c:pt idx="5">
                  <c:v>6</c:v>
                </c:pt>
                <c:pt idx="6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6C4-43D2-B84A-E324BEC35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136335"/>
        <c:axId val="219131343"/>
      </c:lineChart>
      <c:catAx>
        <c:axId val="21913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1343"/>
        <c:crosses val="autoZero"/>
        <c:auto val="1"/>
        <c:lblAlgn val="ctr"/>
        <c:lblOffset val="100"/>
        <c:noMultiLvlLbl val="0"/>
      </c:catAx>
      <c:valAx>
        <c:axId val="21913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폭행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2000</c:v>
                </c:pt>
                <c:pt idx="1">
                  <c:v>2002</c:v>
                </c:pt>
                <c:pt idx="2">
                  <c:v>2004</c:v>
                </c:pt>
                <c:pt idx="3">
                  <c:v>2006</c:v>
                </c:pt>
                <c:pt idx="4">
                  <c:v>2008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  <c:pt idx="10">
                  <c:v>2020</c:v>
                </c:pt>
                <c:pt idx="11">
                  <c:v>2022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4.3</c:v>
                </c:pt>
                <c:pt idx="6">
                  <c:v>2.5</c:v>
                </c:pt>
                <c:pt idx="7">
                  <c:v>3.5</c:v>
                </c:pt>
                <c:pt idx="8">
                  <c:v>4.5</c:v>
                </c:pt>
                <c:pt idx="9">
                  <c:v>2</c:v>
                </c:pt>
                <c:pt idx="10">
                  <c:v>4</c:v>
                </c:pt>
                <c:pt idx="1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65-4796-9D58-2069867B1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136335"/>
        <c:axId val="219131343"/>
      </c:lineChart>
      <c:catAx>
        <c:axId val="21913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1343"/>
        <c:crosses val="autoZero"/>
        <c:auto val="1"/>
        <c:lblAlgn val="ctr"/>
        <c:lblOffset val="100"/>
        <c:noMultiLvlLbl val="0"/>
      </c:catAx>
      <c:valAx>
        <c:axId val="21913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검거율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2015</c:v>
                </c:pt>
                <c:pt idx="5">
                  <c:v>2018</c:v>
                </c:pt>
                <c:pt idx="6">
                  <c:v>2022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65</c:v>
                </c:pt>
                <c:pt idx="1">
                  <c:v>60</c:v>
                </c:pt>
                <c:pt idx="2">
                  <c:v>67</c:v>
                </c:pt>
                <c:pt idx="3">
                  <c:v>70</c:v>
                </c:pt>
                <c:pt idx="4">
                  <c:v>75</c:v>
                </c:pt>
                <c:pt idx="5">
                  <c:v>76</c:v>
                </c:pt>
                <c:pt idx="6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71-411A-8F96-B7BB715981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6290671"/>
        <c:axId val="1915599503"/>
      </c:lineChart>
      <c:catAx>
        <c:axId val="175629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5599503"/>
        <c:crosses val="autoZero"/>
        <c:auto val="1"/>
        <c:lblAlgn val="ctr"/>
        <c:lblOffset val="100"/>
        <c:noMultiLvlLbl val="0"/>
      </c:catAx>
      <c:valAx>
        <c:axId val="191559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629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100</c:v>
                </c:pt>
                <c:pt idx="1">
                  <c:v>110</c:v>
                </c:pt>
                <c:pt idx="2">
                  <c:v>120</c:v>
                </c:pt>
                <c:pt idx="3">
                  <c:v>130</c:v>
                </c:pt>
                <c:pt idx="4">
                  <c:v>140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A-47A2-BCE8-C7385EEEF5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100</c:v>
                </c:pt>
                <c:pt idx="1">
                  <c:v>110</c:v>
                </c:pt>
                <c:pt idx="2">
                  <c:v>120</c:v>
                </c:pt>
                <c:pt idx="3">
                  <c:v>130</c:v>
                </c:pt>
                <c:pt idx="4">
                  <c:v>140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DA-47A2-BCE8-C7385EEEF5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100</c:v>
                </c:pt>
                <c:pt idx="1">
                  <c:v>110</c:v>
                </c:pt>
                <c:pt idx="2">
                  <c:v>120</c:v>
                </c:pt>
                <c:pt idx="3">
                  <c:v>130</c:v>
                </c:pt>
                <c:pt idx="4">
                  <c:v>140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DA-47A2-BCE8-C7385EEEF5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4445599"/>
        <c:axId val="1444450175"/>
      </c:barChart>
      <c:catAx>
        <c:axId val="144444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4450175"/>
        <c:crosses val="autoZero"/>
        <c:auto val="1"/>
        <c:lblAlgn val="ctr"/>
        <c:lblOffset val="100"/>
        <c:noMultiLvlLbl val="0"/>
      </c:catAx>
      <c:valAx>
        <c:axId val="1444450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444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F7345-E0FE-4DB8-A323-7585520B0D52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CB90-CB98-4F69-A77F-EF1D012A8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11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CB90-CB98-4F69-A77F-EF1D012A81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46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CB90-CB98-4F69-A77F-EF1D012A811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9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CB90-CB98-4F69-A77F-EF1D012A81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DD5C0-0C06-0374-35D9-106B70E2E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6CC697-D964-25AF-55D4-8507B74D3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C2DC0-10F9-8849-EA05-3652376F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17FAB-6655-9B6A-98C3-32B6F05F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2326C-9B71-953C-D9A7-9BC37E13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4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29AF1-490F-52A1-18E9-A8D515C4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2FB7B-43A1-0BFD-14A6-509B03E7A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B34C4-152D-775D-7721-1508D2D6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221D7-C75D-2FF0-058E-D9AAB0B1B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644D1-E4F9-59C7-8885-0689EB52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A2854F-3942-BEA2-CCD0-13F867887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C98D8-046A-0848-D147-08012BD0B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E81EE-DB30-7650-8A01-3EC37181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E25F1-FDE1-F67A-AAA9-ED622F8F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643BA-5F53-C15D-CC6F-A29E953E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6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90F31-1D97-4876-9343-EDA83FAF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F318F-5D2B-0E6B-B690-D9BB11F1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C0870-0526-BAEC-05D1-215EEFCF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DB766-C2A5-AFC5-AFC4-6DAF79B5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A566A-80C9-4B08-CA46-6A79CE1B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1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A713A-92FA-368D-8339-98B40B14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F4541-A717-73E7-94CF-4763AC1CD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724FE-6232-CBC1-6CB7-8BC18C3F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34CC1-978F-C0EE-ADAF-6CB93E43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0E6AE-AFAF-2272-C078-034D4F35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B4350-7493-AF14-03D4-1D950584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C8F73-CB66-93E4-6379-EF1DDF894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AFEC66-67F8-FB0E-E639-CC26DB0E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01CFE-E27A-6454-63DC-2DBA612B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93D3B-1890-F8B3-04D0-C04D7259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7073D7-786F-AE3E-01FF-10AA3728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40461-FA0D-1510-96D8-326CB1AA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CD14A-EDF5-2459-0103-14E9D00BF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EEFD15-26A5-6779-A4CF-36D9B90B4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5201FB-6698-1B96-2A40-B58072083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FC5080-7F05-0786-3FCB-AD93C29A2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53AB00-65BD-489A-C196-4B0C72F1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6BB4D6-5572-DD63-892D-DBCE5E03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304A45-2468-DE96-358C-44DBB178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3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818ED-455C-84CE-AE67-086416CE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9B9FB7-E6FC-C8B5-CF22-04C0456D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51186A-A031-4BE4-2F0A-17A33C7C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07F1B-B9AA-157A-CC87-BF561787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63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D26F8D-3282-6D53-708E-C22D8AE8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BFDF4B-4CDC-B2D2-6E54-22412825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F7674-31DB-0F89-97E1-1AD8D071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8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AF1DE-7F69-2F5A-5705-7DD98A2E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634EB-1AD1-E0E1-6F91-3C1A1BA6B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3061B4-A7ED-C908-1CE8-E7775312D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BB7B22-9895-0604-1687-FDB41573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A9600F-8A60-AEA3-4C04-4C53422D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E270A-96C4-CD45-8D5F-352F75AB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5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5B6A7-330C-0789-679A-11C075B5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1FFDBE-A55A-F77F-F36E-258FCBF3D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C0336-0C60-E15C-FB9E-2960C25F2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1064FE-0C3F-7D45-C569-427C06AE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B19666-BA2E-1192-CD89-B3A1204B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4E4A37-80A0-B6FD-6CA0-4ECB9AEF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8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00797A-8CC5-FD0B-AEE6-B83F2509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54F58-DA41-F436-C93F-9F1886C98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A50BB-692A-E424-39A6-AD2B8762C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ABD11-D06D-9E48-94FE-96B21DA19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D6200-A2BC-BAEB-CE95-6B3F69605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6.png"/><Relationship Id="rId10" Type="http://schemas.openxmlformats.org/officeDocument/2006/relationships/image" Target="../media/image17.sv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18" Type="http://schemas.openxmlformats.org/officeDocument/2006/relationships/image" Target="../media/image34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12" Type="http://schemas.openxmlformats.org/officeDocument/2006/relationships/image" Target="../media/image17.svg"/><Relationship Id="rId17" Type="http://schemas.openxmlformats.org/officeDocument/2006/relationships/image" Target="../media/image33.jpeg"/><Relationship Id="rId2" Type="http://schemas.openxmlformats.org/officeDocument/2006/relationships/image" Target="../media/image4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31.jpeg"/><Relationship Id="rId10" Type="http://schemas.openxmlformats.org/officeDocument/2006/relationships/image" Target="../media/image15.sv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12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5.sv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8.png"/><Relationship Id="rId15" Type="http://schemas.openxmlformats.org/officeDocument/2006/relationships/image" Target="../media/image19.sv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9.sv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8.png"/><Relationship Id="rId15" Type="http://schemas.openxmlformats.org/officeDocument/2006/relationships/image" Target="../media/image19.sv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9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8.png"/><Relationship Id="rId15" Type="http://schemas.openxmlformats.org/officeDocument/2006/relationships/image" Target="../media/image19.sv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9.sv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12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5.sv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12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15" Type="http://schemas.openxmlformats.org/officeDocument/2006/relationships/image" Target="../media/image14.pn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12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15" Type="http://schemas.openxmlformats.org/officeDocument/2006/relationships/image" Target="../media/image14.pn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12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15" Type="http://schemas.openxmlformats.org/officeDocument/2006/relationships/image" Target="../media/image14.pn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jp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7.jpeg"/><Relationship Id="rId18" Type="http://schemas.openxmlformats.org/officeDocument/2006/relationships/image" Target="../media/image20.png"/><Relationship Id="rId3" Type="http://schemas.microsoft.com/office/2007/relationships/hdphoto" Target="../media/hdphoto2.wdp"/><Relationship Id="rId21" Type="http://schemas.openxmlformats.org/officeDocument/2006/relationships/image" Target="../media/image23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7.svg"/><Relationship Id="rId2" Type="http://schemas.openxmlformats.org/officeDocument/2006/relationships/image" Target="../media/image4.png"/><Relationship Id="rId16" Type="http://schemas.openxmlformats.org/officeDocument/2006/relationships/image" Target="../media/image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jpeg"/><Relationship Id="rId5" Type="http://schemas.openxmlformats.org/officeDocument/2006/relationships/image" Target="../media/image9.svg"/><Relationship Id="rId15" Type="http://schemas.openxmlformats.org/officeDocument/2006/relationships/image" Target="../media/image19.jpeg"/><Relationship Id="rId23" Type="http://schemas.openxmlformats.org/officeDocument/2006/relationships/image" Target="../media/image17.svg"/><Relationship Id="rId10" Type="http://schemas.openxmlformats.org/officeDocument/2006/relationships/image" Target="../media/image19.sv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7.sv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chart" Target="../charts/chart1.xml"/><Relationship Id="rId18" Type="http://schemas.openxmlformats.org/officeDocument/2006/relationships/image" Target="../media/image19.sv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9.svg"/><Relationship Id="rId15" Type="http://schemas.openxmlformats.org/officeDocument/2006/relationships/chart" Target="../charts/chart3.xml"/><Relationship Id="rId10" Type="http://schemas.openxmlformats.org/officeDocument/2006/relationships/image" Target="../media/image7.sv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5" Type="http://schemas.openxmlformats.org/officeDocument/2006/relationships/image" Target="../media/image19.svg"/><Relationship Id="rId10" Type="http://schemas.openxmlformats.org/officeDocument/2006/relationships/image" Target="../media/image17.sv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7.png"/><Relationship Id="rId1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17" Type="http://schemas.openxmlformats.org/officeDocument/2006/relationships/image" Target="../media/image17.svg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19" Type="http://schemas.openxmlformats.org/officeDocument/2006/relationships/image" Target="../media/image19.svg"/><Relationship Id="rId4" Type="http://schemas.openxmlformats.org/officeDocument/2006/relationships/image" Target="../media/image8.png"/><Relationship Id="rId9" Type="http://schemas.openxmlformats.org/officeDocument/2006/relationships/chart" Target="../charts/chart5.xml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돌담 질감">
            <a:extLst>
              <a:ext uri="{FF2B5EF4-FFF2-40B4-BE49-F238E27FC236}">
                <a16:creationId xmlns:a16="http://schemas.microsoft.com/office/drawing/2014/main" id="{BBF3BAD6-3298-B0EA-B40F-2EFBEF67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378147-4876-08B3-C2F6-BFD923C512CF}"/>
              </a:ext>
            </a:extLst>
          </p:cNvPr>
          <p:cNvSpPr/>
          <p:nvPr/>
        </p:nvSpPr>
        <p:spPr>
          <a:xfrm>
            <a:off x="-4763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32AA7-B88B-FAB2-DF97-5249048C0ECE}"/>
              </a:ext>
            </a:extLst>
          </p:cNvPr>
          <p:cNvSpPr txBox="1"/>
          <p:nvPr/>
        </p:nvSpPr>
        <p:spPr>
          <a:xfrm>
            <a:off x="622294" y="1382819"/>
            <a:ext cx="6921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치안정보 분석 및</a:t>
            </a:r>
            <a:endParaRPr lang="en-US" altLang="ko-KR" sz="4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r>
              <a:rPr lang="ko-KR" altLang="en-US" sz="4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예측 서비스</a:t>
            </a:r>
            <a:endParaRPr lang="en-US" altLang="ko-KR" sz="4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56793-5FDA-4624-C8AE-37D5F03F494E}"/>
              </a:ext>
            </a:extLst>
          </p:cNvPr>
          <p:cNvSpPr txBox="1"/>
          <p:nvPr/>
        </p:nvSpPr>
        <p:spPr>
          <a:xfrm>
            <a:off x="247650" y="5898042"/>
            <a:ext cx="330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PROJECT 2023</a:t>
            </a:r>
            <a:endParaRPr lang="ko-KR" altLang="en-US" sz="16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F410B-AA96-7145-F1DC-FED33D555483}"/>
              </a:ext>
            </a:extLst>
          </p:cNvPr>
          <p:cNvSpPr txBox="1"/>
          <p:nvPr/>
        </p:nvSpPr>
        <p:spPr>
          <a:xfrm>
            <a:off x="292099" y="6148123"/>
            <a:ext cx="2759076" cy="226591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 anchor="b">
            <a:spAutoFit/>
          </a:bodyPr>
          <a:lstStyle/>
          <a:p>
            <a:pPr algn="dist"/>
            <a:r>
              <a:rPr lang="en-US" altLang="ko-KR" sz="1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NEWSEEKERS </a:t>
            </a:r>
            <a:r>
              <a:rPr lang="ko-KR" altLang="en-US" sz="1000" kern="100" spc="-4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송양민</a:t>
            </a:r>
            <a:r>
              <a:rPr lang="ko-KR" altLang="en-US" sz="1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장효선 </a:t>
            </a:r>
            <a:r>
              <a:rPr lang="ko-KR" altLang="en-US" sz="1000" kern="100" spc="-4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안승주</a:t>
            </a:r>
            <a:endParaRPr lang="en-US" altLang="ko-KR" sz="1000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1CE350F-307A-A226-61ED-E6910ECB9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8383" b="14008"/>
          <a:stretch/>
        </p:blipFill>
        <p:spPr>
          <a:xfrm>
            <a:off x="4048123" y="2660948"/>
            <a:ext cx="8143875" cy="41970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22EED2-9554-CFC9-9832-BD2FDB8D608E}"/>
              </a:ext>
            </a:extLst>
          </p:cNvPr>
          <p:cNvGrpSpPr/>
          <p:nvPr/>
        </p:nvGrpSpPr>
        <p:grpSpPr>
          <a:xfrm>
            <a:off x="5311836" y="3353048"/>
            <a:ext cx="6363490" cy="2799838"/>
            <a:chOff x="5307073" y="3348285"/>
            <a:chExt cx="6363490" cy="2799838"/>
          </a:xfr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18785AAE-07F5-DBAC-C3BD-CD67F0A85F83}"/>
                </a:ext>
              </a:extLst>
            </p:cNvPr>
            <p:cNvSpPr/>
            <p:nvPr/>
          </p:nvSpPr>
          <p:spPr>
            <a:xfrm>
              <a:off x="7508360" y="4742967"/>
              <a:ext cx="1627698" cy="14051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CFB8DFD-E7F6-58FC-463D-8BCC03A82399}"/>
                </a:ext>
              </a:extLst>
            </p:cNvPr>
            <p:cNvSpPr/>
            <p:nvPr/>
          </p:nvSpPr>
          <p:spPr>
            <a:xfrm>
              <a:off x="10042869" y="3348285"/>
              <a:ext cx="1627694" cy="14051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4FF21640-5AD2-74E9-26A1-DF73B743ADD7}"/>
                </a:ext>
              </a:extLst>
            </p:cNvPr>
            <p:cNvSpPr/>
            <p:nvPr/>
          </p:nvSpPr>
          <p:spPr>
            <a:xfrm>
              <a:off x="5307073" y="4046739"/>
              <a:ext cx="1627694" cy="14051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24A966A-9A3B-AFA0-9D7F-EF375CAD4B4B}"/>
              </a:ext>
            </a:extLst>
          </p:cNvPr>
          <p:cNvSpPr txBox="1"/>
          <p:nvPr/>
        </p:nvSpPr>
        <p:spPr>
          <a:xfrm>
            <a:off x="622294" y="40644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kern="100" spc="-8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화면설계서</a:t>
            </a:r>
            <a:endParaRPr lang="en-US" altLang="ko-KR" sz="2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675091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안전 미리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서울시 안전 미리 보기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419502"/>
              </p:ext>
            </p:extLst>
          </p:nvPr>
        </p:nvGraphicFramePr>
        <p:xfrm>
          <a:off x="8548914" y="889699"/>
          <a:ext cx="3512460" cy="58202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84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935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다중 선형 회귀분석에 대한 설명을 문구 뒤에 아이콘을 넣어서 마우스로 클릭하면 모달창으로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989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자치구 선택으로 인한 그래프 변화를 보여주기 위해 버튼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선택지는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자치구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자치구를 선택하게 되면 안전 등급과 인구수가 바뀜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2378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선택된 지역의 이름과 범죄발생에 밀접한 요인들이라는 문구를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문구 옆에 확인하기 버튼을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확인하기 버튼을 누르면 박스가 늘어나면서 요인들이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보여짐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선택된 자치구의 범죄 비율에 밀접한 연관이 있는 요인들을 최대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 보여줄 수 있는 칸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해당 자치구의 범죄 발생에 밀접한 요인들을 박스로 감싸서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요인들의 박스 안쪽에는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‘+’,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’-’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두개의 버튼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‘+’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버튼을 누르면 요인의 숫자가 커지면서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그래프에 새로운 그래프가 보일 칸이 오른쪽에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생길 예정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‘-’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버튼은 사용자가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‘+’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버튼을 누른 결과를 돌릴 때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13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선택한 지역의 범죄발생에 밀접한 요인을 선택하면 요인의 수에 따른 범죄 비율을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‘+’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버튼을 누르면 개수가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씩 올라가면서 그래프 오른쪽에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요인이 많아졌을 경우 예측되는 범죄 비율을 보여줌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29164"/>
              </p:ext>
            </p:extLst>
          </p:nvPr>
        </p:nvGraphicFramePr>
        <p:xfrm>
          <a:off x="193832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2" y="6418153"/>
            <a:ext cx="8279455" cy="376237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0998" y="1739430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391980" y="3893012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826440" y="4352907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465590" y="3529783"/>
            <a:ext cx="363229" cy="3632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373179" y="1171901"/>
            <a:ext cx="253966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341966" y="1444230"/>
            <a:ext cx="5307259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서울시의 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 범죄와 관련 요인들의 회귀분석을 통해 예측 및 보완 정보를 보여드립니다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846843" y="1732927"/>
            <a:ext cx="1621522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다중 선형 회귀분석이란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56" y="1751362"/>
            <a:ext cx="323706" cy="32370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04633" y="2808604"/>
            <a:ext cx="5704457" cy="1286922"/>
          </a:xfrm>
          <a:prstGeom prst="roundRect">
            <a:avLst>
              <a:gd name="adj" fmla="val 9444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04633" y="2223483"/>
            <a:ext cx="5704457" cy="483761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45249" y="2320814"/>
            <a:ext cx="908521" cy="218475"/>
          </a:xfrm>
          <a:prstGeom prst="roundRect">
            <a:avLst/>
          </a:prstGeom>
          <a:solidFill>
            <a:srgbClr val="00A249"/>
          </a:solidFill>
          <a:ln w="28575"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545249" y="2241932"/>
            <a:ext cx="1120641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0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자치구 선택 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▶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2652070" y="2234226"/>
            <a:ext cx="1025139" cy="56435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3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  <a:endParaRPr lang="ko-KR" altLang="en-US" sz="23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5002879" y="2183064"/>
            <a:ext cx="1574833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등급 </a:t>
            </a:r>
            <a:r>
              <a:rPr lang="en-US" altLang="ko-KR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3 </a:t>
            </a:r>
            <a:endParaRPr lang="ko-KR" altLang="en-US" sz="11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4999830" y="2374467"/>
            <a:ext cx="1574833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인구 수 </a:t>
            </a:r>
            <a:r>
              <a:rPr lang="en-US" altLang="ko-KR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483,038</a:t>
            </a:r>
            <a:r>
              <a:rPr lang="ko-KR" altLang="en-US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명</a:t>
            </a:r>
            <a:endParaRPr lang="ko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505169" y="2756927"/>
            <a:ext cx="3336151" cy="56435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3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  <a:r>
              <a:rPr lang="ko-KR" altLang="en-US" sz="25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의 범죄발생에 밀접한 요인들</a:t>
            </a:r>
            <a:endParaRPr lang="ko-KR" altLang="en-US" sz="1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761520" y="2914705"/>
            <a:ext cx="1142447" cy="376237"/>
            <a:chOff x="6851328" y="2332901"/>
            <a:chExt cx="1142447" cy="376237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51328" y="2411783"/>
              <a:ext cx="683871" cy="206627"/>
            </a:xfrm>
            <a:prstGeom prst="roundRect">
              <a:avLst/>
            </a:prstGeom>
            <a:solidFill>
              <a:srgbClr val="00A249"/>
            </a:solidFill>
            <a:ln w="2857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6873134" y="2332901"/>
              <a:ext cx="1120641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0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확인하기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62087" y="3363397"/>
            <a:ext cx="1219026" cy="668520"/>
          </a:xfrm>
          <a:prstGeom prst="roundRect">
            <a:avLst/>
          </a:prstGeom>
          <a:noFill/>
          <a:ln w="19050">
            <a:solidFill>
              <a:srgbClr val="00A24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2174902" y="3317911"/>
            <a:ext cx="71300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CCTV</a:t>
            </a:r>
            <a:endParaRPr lang="ko-KR" altLang="en-US" sz="12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86372" y="3363397"/>
            <a:ext cx="1219026" cy="668520"/>
          </a:xfrm>
          <a:prstGeom prst="roundRect">
            <a:avLst/>
          </a:prstGeom>
          <a:noFill/>
          <a:ln w="19050">
            <a:solidFill>
              <a:srgbClr val="00A24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3999187" y="3317911"/>
            <a:ext cx="71300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인 가구</a:t>
            </a:r>
            <a:endParaRPr lang="ko-KR" altLang="en-US" sz="12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1526" y="3363397"/>
            <a:ext cx="1219026" cy="668520"/>
          </a:xfrm>
          <a:prstGeom prst="roundRect">
            <a:avLst/>
          </a:prstGeom>
          <a:noFill/>
          <a:ln w="19050">
            <a:solidFill>
              <a:srgbClr val="00A24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5790296" y="3317911"/>
            <a:ext cx="71300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주점</a:t>
            </a:r>
            <a:endParaRPr lang="ko-KR" altLang="en-US" sz="12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2087367" y="3582922"/>
            <a:ext cx="440141" cy="401377"/>
            <a:chOff x="2083318" y="4391041"/>
            <a:chExt cx="444533" cy="376237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2108479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083318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+</a:t>
              </a:r>
              <a:endParaRPr lang="ko-KR" altLang="en-US" sz="20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526209" y="3582922"/>
            <a:ext cx="440141" cy="401377"/>
            <a:chOff x="2522160" y="4391041"/>
            <a:chExt cx="444533" cy="376237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534311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522160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-</a:t>
              </a:r>
              <a:endParaRPr lang="ko-KR" altLang="en-US" sz="200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906909" y="3582922"/>
            <a:ext cx="440141" cy="401377"/>
            <a:chOff x="2083318" y="4391041"/>
            <a:chExt cx="444533" cy="376237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108479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083318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+</a:t>
              </a:r>
              <a:endParaRPr lang="ko-KR" altLang="en-US" sz="20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345751" y="3582922"/>
            <a:ext cx="440141" cy="401377"/>
            <a:chOff x="2522160" y="4391041"/>
            <a:chExt cx="444533" cy="37623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34311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522160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-</a:t>
              </a:r>
              <a:endParaRPr lang="ko-KR" altLang="en-US" sz="20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624313" y="3582922"/>
            <a:ext cx="440141" cy="401377"/>
            <a:chOff x="2083318" y="4391041"/>
            <a:chExt cx="444533" cy="376237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108479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083318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+</a:t>
              </a:r>
              <a:endParaRPr lang="ko-KR" altLang="en-US" sz="2000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063155" y="3582922"/>
            <a:ext cx="440141" cy="401377"/>
            <a:chOff x="2522160" y="4391041"/>
            <a:chExt cx="444533" cy="37623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2534311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522160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-</a:t>
              </a:r>
              <a:endParaRPr lang="ko-KR" altLang="en-US" sz="2000" dirty="0"/>
            </a:p>
          </p:txBody>
        </p:sp>
      </p:grpSp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527778466"/>
              </p:ext>
            </p:extLst>
          </p:nvPr>
        </p:nvGraphicFramePr>
        <p:xfrm>
          <a:off x="700882" y="4549287"/>
          <a:ext cx="7325935" cy="2031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3119645" y="4361168"/>
            <a:ext cx="2667601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5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요인들 수에 따른 범죄 비율 변화</a:t>
            </a:r>
            <a:endParaRPr lang="ko-KR" altLang="en-US" sz="1500" dirty="0"/>
          </a:p>
        </p:txBody>
      </p:sp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76353" y="2140572"/>
            <a:ext cx="363229" cy="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05341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안전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미리보기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안전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미리보기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32999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4_1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페이지의 그래프에 이어지는 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현재의 범죄발생 요인을 기준으로 요인들의 수가 높아짐에 따라 달라지는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대 범죄의 발생 예상 비율을 보여주기 위해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박스를 구성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예측되는 비율을 강조하기 위해 다른 글자 색과 조금 더 큰 글자크기로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웹 페이지가 작아지게 되면 한 줄로 보일 수 있게 구성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범죄발생 요인들이 달라짐에 따라 예상되는 치안 등급을 보여줄 예정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페이지가 내려가면서 선택했던 자치구를 다시 한번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보여주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기 위해 자치구의 이름과 예상 치안 등급을 박스 안에서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안전에 대한 정보를 알려주기 위해 안전 사이트를 추천해주는 공간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슬라이드로 넘어가면서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사이트를 추천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슬라이드에 몇 개의 사이트가 있는지 보여주기 위해 하단에 스와이프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사이트 이름을 클릭하면 해당 사이트로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슬라이드에 몇 개의 사이트가 있는지 보여주기 위해 하단에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스와이프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80452"/>
              </p:ext>
            </p:extLst>
          </p:nvPr>
        </p:nvGraphicFramePr>
        <p:xfrm>
          <a:off x="193832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4" y="999299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15974" y="1566780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8943" y="2185914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696337" y="4152370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195829" y="6385116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39129" y="4400527"/>
            <a:ext cx="363229" cy="3632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129116" y="1815550"/>
            <a:ext cx="899045" cy="33539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500" b="1" dirty="0" err="1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결과해석</a:t>
            </a:r>
            <a:endParaRPr lang="ko-KR" altLang="en-US" sz="15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129116" y="2104744"/>
            <a:ext cx="1470545" cy="25687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마지막 값으로부터 </a:t>
            </a:r>
            <a:endParaRPr lang="ko-KR" altLang="en-US" sz="12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29508" y="2504060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138005" y="2514012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살인은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12%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29508" y="2896892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070307" y="2910358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성범죄는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18%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29508" y="3311921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115175" y="3321397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폭력은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70202" y="2896892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4960770" y="2910832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절도는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32%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870202" y="2504060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4960770" y="2504060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강도는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43%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53460" y="1630030"/>
            <a:ext cx="2942614" cy="659800"/>
          </a:xfrm>
          <a:prstGeom prst="roundRect">
            <a:avLst>
              <a:gd name="adj" fmla="val 48691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4809829" y="1819823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3000" b="1" dirty="0">
                <a:solidFill>
                  <a:srgbClr val="289048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 </a:t>
            </a:r>
            <a:r>
              <a:rPr lang="ko-KR" altLang="en-US" sz="13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예상 치안 등급 </a:t>
            </a:r>
            <a:r>
              <a:rPr lang="en-US" altLang="ko-KR" sz="13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 </a:t>
            </a:r>
            <a:r>
              <a:rPr lang="en-US" altLang="ko-KR" sz="2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r>
              <a:rPr lang="ko-KR" altLang="en-US" sz="2500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2500" dirty="0">
              <a:solidFill>
                <a:srgbClr val="00A249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930734" y="4128782"/>
            <a:ext cx="2942614" cy="24178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5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안전한 우리 동네를 위한 추천 사이트</a:t>
            </a:r>
            <a:endParaRPr lang="ko-KR" altLang="en-US" sz="15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02358" y="4467583"/>
            <a:ext cx="1380966" cy="193895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30734" y="555576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사이트에 대한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간단한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01898" y="6100606"/>
            <a:ext cx="581886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안심이앱</a:t>
            </a:r>
            <a:endParaRPr lang="ko-KR" altLang="en-US" sz="9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757889" y="4467583"/>
            <a:ext cx="1380966" cy="193895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22077" y="555576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사이트에 대한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간단한 설명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141095" y="6100606"/>
            <a:ext cx="630646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안심 마을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496218" y="4467583"/>
            <a:ext cx="1380966" cy="193895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424594" y="555576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사이트에 대한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간단한 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923654" y="6100606"/>
            <a:ext cx="526093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보안등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29721" y="4467583"/>
            <a:ext cx="1380966" cy="193895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158097" y="555576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사이트에 대한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간단한 설명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605642" y="6100606"/>
            <a:ext cx="645164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탄력순찰</a:t>
            </a:r>
            <a:endParaRPr lang="ko-KR" altLang="en-US" sz="9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21" y="4459328"/>
            <a:ext cx="1380966" cy="110468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18" y="4467583"/>
            <a:ext cx="1380966" cy="10881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89" y="4480972"/>
            <a:ext cx="1392299" cy="10957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8" y="4480972"/>
            <a:ext cx="1381279" cy="109387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79A0C0E-EDA1-B503-2838-7FA0F2F1AFBD}"/>
              </a:ext>
            </a:extLst>
          </p:cNvPr>
          <p:cNvSpPr/>
          <p:nvPr/>
        </p:nvSpPr>
        <p:spPr>
          <a:xfrm>
            <a:off x="4004142" y="6516440"/>
            <a:ext cx="60965" cy="502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9608AF0-9C10-A672-9A59-A325CC707482}"/>
              </a:ext>
            </a:extLst>
          </p:cNvPr>
          <p:cNvSpPr/>
          <p:nvPr/>
        </p:nvSpPr>
        <p:spPr>
          <a:xfrm>
            <a:off x="4330404" y="6516440"/>
            <a:ext cx="60965" cy="502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F2D1277-43C6-8168-BA72-9E48426333A1}"/>
              </a:ext>
            </a:extLst>
          </p:cNvPr>
          <p:cNvSpPr/>
          <p:nvPr/>
        </p:nvSpPr>
        <p:spPr>
          <a:xfrm>
            <a:off x="4660060" y="6516440"/>
            <a:ext cx="60965" cy="502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9FE827B-96F2-4A95-3AA4-0E1A95E2A202}"/>
              </a:ext>
            </a:extLst>
          </p:cNvPr>
          <p:cNvSpPr/>
          <p:nvPr/>
        </p:nvSpPr>
        <p:spPr>
          <a:xfrm>
            <a:off x="3649225" y="6516440"/>
            <a:ext cx="60965" cy="502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17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5373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리스트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게시판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클릭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 부분에서 게시판 클릭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69661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고객 의견이라는 문구를 넣어 게시판임을 명시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게시글은 한 화면에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개씩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보여줄 예정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사용자가 입력 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자동으로 데이터베이스에 생기는 고유 번호와 사용자가 입력한 제목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로그인시 입력 되어 있는 글쓴이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저장된 날짜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조회수 표시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페이지네이션 기능 사용하여 게시글이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 이상일 경우 게시글 컨텐츠 하단 부분에 숫자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숫자 클릭 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해당 번호의 게시글 컨텐츠를 보여줌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517229"/>
              </p:ext>
            </p:extLst>
          </p:nvPr>
        </p:nvGraphicFramePr>
        <p:xfrm>
          <a:off x="191321" y="1037714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6394827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69357" y="5739332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02326" y="2633195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696337" y="4152370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-871022" y="322524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-758688" y="2862015"/>
            <a:ext cx="363229" cy="363229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744015" y="2936303"/>
            <a:ext cx="70936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744014" y="3400334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760833" y="3873848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DD42C87-1BB9-90D0-2008-93B62A561887}"/>
              </a:ext>
            </a:extLst>
          </p:cNvPr>
          <p:cNvCxnSpPr/>
          <p:nvPr/>
        </p:nvCxnSpPr>
        <p:spPr>
          <a:xfrm>
            <a:off x="760833" y="4390682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AAA6697-BA98-9630-A1A7-095211A5C0AA}"/>
              </a:ext>
            </a:extLst>
          </p:cNvPr>
          <p:cNvCxnSpPr/>
          <p:nvPr/>
        </p:nvCxnSpPr>
        <p:spPr>
          <a:xfrm>
            <a:off x="760833" y="4907514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760833" y="5447066"/>
            <a:ext cx="70936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D4E7B2D-664A-1E0C-1DD6-E74DD1A45402}"/>
              </a:ext>
            </a:extLst>
          </p:cNvPr>
          <p:cNvSpPr/>
          <p:nvPr/>
        </p:nvSpPr>
        <p:spPr>
          <a:xfrm>
            <a:off x="1017136" y="2996424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번호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876278" y="3400334"/>
            <a:ext cx="496143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3149400" y="2996424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5068015" y="2996424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FBDC19-E2C7-55AF-117F-020243D55045}"/>
              </a:ext>
            </a:extLst>
          </p:cNvPr>
          <p:cNvSpPr/>
          <p:nvPr/>
        </p:nvSpPr>
        <p:spPr>
          <a:xfrm>
            <a:off x="6056776" y="2996424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작성일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BCE6FE-ACB2-A233-7750-25104BFDDEF3}"/>
              </a:ext>
            </a:extLst>
          </p:cNvPr>
          <p:cNvSpPr/>
          <p:nvPr/>
        </p:nvSpPr>
        <p:spPr>
          <a:xfrm>
            <a:off x="7045537" y="3002461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조회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66E8D5D-ACCD-6417-D7E5-BD277115C14B}"/>
              </a:ext>
            </a:extLst>
          </p:cNvPr>
          <p:cNvSpPr/>
          <p:nvPr/>
        </p:nvSpPr>
        <p:spPr>
          <a:xfrm>
            <a:off x="3144022" y="5791637"/>
            <a:ext cx="340770" cy="27383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F56D1D-7747-C60B-4056-D220F56A8C0C}"/>
              </a:ext>
            </a:extLst>
          </p:cNvPr>
          <p:cNvSpPr/>
          <p:nvPr/>
        </p:nvSpPr>
        <p:spPr>
          <a:xfrm>
            <a:off x="2803252" y="580005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A0BC16-4A18-D9FC-4E8A-7E8BED8B8493}"/>
              </a:ext>
            </a:extLst>
          </p:cNvPr>
          <p:cNvSpPr/>
          <p:nvPr/>
        </p:nvSpPr>
        <p:spPr>
          <a:xfrm>
            <a:off x="3825562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AD8B42-5F8E-FA6B-93EE-4655322745D6}"/>
              </a:ext>
            </a:extLst>
          </p:cNvPr>
          <p:cNvSpPr/>
          <p:nvPr/>
        </p:nvSpPr>
        <p:spPr>
          <a:xfrm>
            <a:off x="4166332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F744F9D-7239-6F35-5526-67748306C6A8}"/>
              </a:ext>
            </a:extLst>
          </p:cNvPr>
          <p:cNvSpPr/>
          <p:nvPr/>
        </p:nvSpPr>
        <p:spPr>
          <a:xfrm>
            <a:off x="4507102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52B5A51-83A5-CD97-AB98-34AD2966C3A0}"/>
              </a:ext>
            </a:extLst>
          </p:cNvPr>
          <p:cNvSpPr/>
          <p:nvPr/>
        </p:nvSpPr>
        <p:spPr>
          <a:xfrm>
            <a:off x="4847875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F742F8-C56E-5A98-C676-4C8E0F64321E}"/>
              </a:ext>
            </a:extLst>
          </p:cNvPr>
          <p:cNvSpPr/>
          <p:nvPr/>
        </p:nvSpPr>
        <p:spPr>
          <a:xfrm>
            <a:off x="5188645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117F7E-7228-4923-D6A7-885B7ED46D91}"/>
              </a:ext>
            </a:extLst>
          </p:cNvPr>
          <p:cNvSpPr/>
          <p:nvPr/>
        </p:nvSpPr>
        <p:spPr>
          <a:xfrm>
            <a:off x="2876278" y="5816569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0AA7D3-56E4-65B1-7137-651F9338DC7D}"/>
              </a:ext>
            </a:extLst>
          </p:cNvPr>
          <p:cNvSpPr/>
          <p:nvPr/>
        </p:nvSpPr>
        <p:spPr>
          <a:xfrm>
            <a:off x="3200680" y="5813862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F812427-EEBA-0554-1158-0FCCFC5802D3}"/>
              </a:ext>
            </a:extLst>
          </p:cNvPr>
          <p:cNvSpPr/>
          <p:nvPr/>
        </p:nvSpPr>
        <p:spPr>
          <a:xfrm>
            <a:off x="5236321" y="5816569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11DE45-BD7C-FFBA-4E95-E0A32CE8C4CF}"/>
              </a:ext>
            </a:extLst>
          </p:cNvPr>
          <p:cNvSpPr/>
          <p:nvPr/>
        </p:nvSpPr>
        <p:spPr>
          <a:xfrm>
            <a:off x="5585044" y="5807086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❱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DC0355-1BD0-9A41-7267-BD89C83384AE}"/>
              </a:ext>
            </a:extLst>
          </p:cNvPr>
          <p:cNvSpPr/>
          <p:nvPr/>
        </p:nvSpPr>
        <p:spPr>
          <a:xfrm>
            <a:off x="5529414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43A5D74-B327-ADF5-0DF8-603995981EFA}"/>
              </a:ext>
            </a:extLst>
          </p:cNvPr>
          <p:cNvSpPr/>
          <p:nvPr/>
        </p:nvSpPr>
        <p:spPr>
          <a:xfrm>
            <a:off x="3484792" y="580005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9DFB399-72D8-AB7C-F5E9-445ED81D63EB}"/>
              </a:ext>
            </a:extLst>
          </p:cNvPr>
          <p:cNvSpPr/>
          <p:nvPr/>
        </p:nvSpPr>
        <p:spPr>
          <a:xfrm>
            <a:off x="3536653" y="5814606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DBD3E4-E594-3DE6-7697-D966FBF1D749}"/>
              </a:ext>
            </a:extLst>
          </p:cNvPr>
          <p:cNvSpPr/>
          <p:nvPr/>
        </p:nvSpPr>
        <p:spPr>
          <a:xfrm>
            <a:off x="3882221" y="5818446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034A4C2-E30B-8D4A-F675-FCFCF8C0A524}"/>
              </a:ext>
            </a:extLst>
          </p:cNvPr>
          <p:cNvSpPr/>
          <p:nvPr/>
        </p:nvSpPr>
        <p:spPr>
          <a:xfrm>
            <a:off x="4233783" y="5813862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CE98CBB-4100-2F75-421A-0DA4E32A080A}"/>
              </a:ext>
            </a:extLst>
          </p:cNvPr>
          <p:cNvSpPr/>
          <p:nvPr/>
        </p:nvSpPr>
        <p:spPr>
          <a:xfrm>
            <a:off x="4569931" y="5813862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3004BB-E714-162D-B0E1-6262DADBF669}"/>
              </a:ext>
            </a:extLst>
          </p:cNvPr>
          <p:cNvSpPr/>
          <p:nvPr/>
        </p:nvSpPr>
        <p:spPr>
          <a:xfrm>
            <a:off x="4910704" y="5820286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ADE96AE-D16A-5F8A-2D9E-AED5F7D43A80}"/>
              </a:ext>
            </a:extLst>
          </p:cNvPr>
          <p:cNvSpPr/>
          <p:nvPr/>
        </p:nvSpPr>
        <p:spPr>
          <a:xfrm>
            <a:off x="1155059" y="5013646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0A5E1B6-C9A5-4156-5028-96AFC07FB7FE}"/>
              </a:ext>
            </a:extLst>
          </p:cNvPr>
          <p:cNvSpPr/>
          <p:nvPr/>
        </p:nvSpPr>
        <p:spPr>
          <a:xfrm>
            <a:off x="1155059" y="4462088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FFC7468-3B8D-45B9-DF71-C49542AB71B6}"/>
              </a:ext>
            </a:extLst>
          </p:cNvPr>
          <p:cNvSpPr/>
          <p:nvPr/>
        </p:nvSpPr>
        <p:spPr>
          <a:xfrm>
            <a:off x="1155059" y="3482377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B313B1A-2410-8852-2521-FCB823B7FA9D}"/>
              </a:ext>
            </a:extLst>
          </p:cNvPr>
          <p:cNvSpPr/>
          <p:nvPr/>
        </p:nvSpPr>
        <p:spPr>
          <a:xfrm>
            <a:off x="1155059" y="3969604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766428" y="3470111"/>
            <a:ext cx="3081443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고생하시는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강남구 경찰관님들 감사합니다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1B2E92-1C71-305A-B54E-7E872EF9F57D}"/>
              </a:ext>
            </a:extLst>
          </p:cNvPr>
          <p:cNvSpPr/>
          <p:nvPr/>
        </p:nvSpPr>
        <p:spPr>
          <a:xfrm>
            <a:off x="1766429" y="3969117"/>
            <a:ext cx="2868502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영등포구 공영주차장 이슈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CD4CF60-3B28-3654-0FCE-BA10B36C31AC}"/>
              </a:ext>
            </a:extLst>
          </p:cNvPr>
          <p:cNvSpPr/>
          <p:nvPr/>
        </p:nvSpPr>
        <p:spPr>
          <a:xfrm>
            <a:off x="1740672" y="5016235"/>
            <a:ext cx="2868502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사각지대 없는 서울 만들기 프로젝트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68887ED-2DB5-10B9-D63D-E982E7A267F0}"/>
              </a:ext>
            </a:extLst>
          </p:cNvPr>
          <p:cNvSpPr/>
          <p:nvPr/>
        </p:nvSpPr>
        <p:spPr>
          <a:xfrm>
            <a:off x="1740672" y="4494011"/>
            <a:ext cx="2868502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이중주차 심각성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5180862" y="3504834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368E5E-785E-A12C-C2E7-B7E44F1196A0}"/>
              </a:ext>
            </a:extLst>
          </p:cNvPr>
          <p:cNvSpPr/>
          <p:nvPr/>
        </p:nvSpPr>
        <p:spPr>
          <a:xfrm>
            <a:off x="5181597" y="450447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박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611633-6CD7-852F-EE5D-09402689FDCA}"/>
              </a:ext>
            </a:extLst>
          </p:cNvPr>
          <p:cNvSpPr/>
          <p:nvPr/>
        </p:nvSpPr>
        <p:spPr>
          <a:xfrm>
            <a:off x="5181597" y="3976104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홍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682D3C9-9E64-C2B3-2D22-F8AB9BE564BE}"/>
              </a:ext>
            </a:extLst>
          </p:cNvPr>
          <p:cNvSpPr/>
          <p:nvPr/>
        </p:nvSpPr>
        <p:spPr>
          <a:xfrm>
            <a:off x="5181597" y="503162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김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FC977A-2F7B-79CB-46CE-5697AB8AD29A}"/>
              </a:ext>
            </a:extLst>
          </p:cNvPr>
          <p:cNvSpPr/>
          <p:nvPr/>
        </p:nvSpPr>
        <p:spPr>
          <a:xfrm>
            <a:off x="5944836" y="3475565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2023-12-28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B16826-DE61-25A4-A0D9-1327610E4CA0}"/>
              </a:ext>
            </a:extLst>
          </p:cNvPr>
          <p:cNvSpPr/>
          <p:nvPr/>
        </p:nvSpPr>
        <p:spPr>
          <a:xfrm>
            <a:off x="5944836" y="3994205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2023-12-22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C53DC01-71AC-2B1C-3E99-3F0DC9E341CE}"/>
              </a:ext>
            </a:extLst>
          </p:cNvPr>
          <p:cNvSpPr/>
          <p:nvPr/>
        </p:nvSpPr>
        <p:spPr>
          <a:xfrm>
            <a:off x="5944836" y="4505737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2023-12-14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719BCF1-021B-7D66-5E05-B5EC08A59539}"/>
              </a:ext>
            </a:extLst>
          </p:cNvPr>
          <p:cNvSpPr/>
          <p:nvPr/>
        </p:nvSpPr>
        <p:spPr>
          <a:xfrm>
            <a:off x="5944836" y="5031932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2023-12-05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43AB3A-57FE-B3E8-E375-6B4E3A3712D1}"/>
              </a:ext>
            </a:extLst>
          </p:cNvPr>
          <p:cNvSpPr/>
          <p:nvPr/>
        </p:nvSpPr>
        <p:spPr>
          <a:xfrm>
            <a:off x="7144806" y="5035613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34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7BE481-B1C1-387F-C256-0576731350C1}"/>
              </a:ext>
            </a:extLst>
          </p:cNvPr>
          <p:cNvSpPr/>
          <p:nvPr/>
        </p:nvSpPr>
        <p:spPr>
          <a:xfrm>
            <a:off x="7144806" y="4506892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28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512892F-A007-9078-E436-A0CBE5F489AA}"/>
              </a:ext>
            </a:extLst>
          </p:cNvPr>
          <p:cNvSpPr/>
          <p:nvPr/>
        </p:nvSpPr>
        <p:spPr>
          <a:xfrm>
            <a:off x="7144806" y="3979988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35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D673F9-F51D-ED2F-DBA5-B77C8DBC8836}"/>
              </a:ext>
            </a:extLst>
          </p:cNvPr>
          <p:cNvSpPr/>
          <p:nvPr/>
        </p:nvSpPr>
        <p:spPr>
          <a:xfrm>
            <a:off x="7144806" y="3478475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977734" y="1967828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고객의견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2C43560-32FC-D50A-6382-299717B75318}"/>
              </a:ext>
            </a:extLst>
          </p:cNvPr>
          <p:cNvSpPr/>
          <p:nvPr/>
        </p:nvSpPr>
        <p:spPr>
          <a:xfrm>
            <a:off x="973210" y="2217712"/>
            <a:ext cx="411771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고객님의 의견을 빠르게 안내해드리겠습니다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cxnSp>
        <p:nvCxnSpPr>
          <p:cNvPr id="82" name="직선 연결선 81"/>
          <p:cNvCxnSpPr/>
          <p:nvPr/>
        </p:nvCxnSpPr>
        <p:spPr>
          <a:xfrm>
            <a:off x="949178" y="1988567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게시판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05653" y="1240890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0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5430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컨텐츠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페이지에서 글 제목을 클릭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62084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사용자들이 입력한 게시글을 보여주는 컨텐츠 화면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하단에 수정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삭제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목록보기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 버튼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수정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삭제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 버튼은 로그인 한 회원만 보이게 만들 예정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그 중 수정과 삭제는 해당 게시글을 작성한 회원만 보여야 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60326"/>
              </p:ext>
            </p:extLst>
          </p:nvPr>
        </p:nvGraphicFramePr>
        <p:xfrm>
          <a:off x="60050" y="1098797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6394827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182659" y="5597108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7875" y="2693874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-696337" y="4152370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-871022" y="322524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-758688" y="2862015"/>
            <a:ext cx="363229" cy="363229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744015" y="2936303"/>
            <a:ext cx="70936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744014" y="3400334"/>
            <a:ext cx="7093699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760833" y="3873848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760833" y="5447066"/>
            <a:ext cx="70936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D4E7B2D-664A-1E0C-1DD6-E74DD1A45402}"/>
              </a:ext>
            </a:extLst>
          </p:cNvPr>
          <p:cNvSpPr/>
          <p:nvPr/>
        </p:nvSpPr>
        <p:spPr>
          <a:xfrm>
            <a:off x="913923" y="3460592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번호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876278" y="3400334"/>
            <a:ext cx="49614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752856" y="2998928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1924342" y="3456048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FBDC19-E2C7-55AF-117F-020243D55045}"/>
              </a:ext>
            </a:extLst>
          </p:cNvPr>
          <p:cNvSpPr/>
          <p:nvPr/>
        </p:nvSpPr>
        <p:spPr>
          <a:xfrm>
            <a:off x="3400519" y="3456048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작성일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BCE6FE-ACB2-A233-7750-25104BFDDEF3}"/>
              </a:ext>
            </a:extLst>
          </p:cNvPr>
          <p:cNvSpPr/>
          <p:nvPr/>
        </p:nvSpPr>
        <p:spPr>
          <a:xfrm>
            <a:off x="5251003" y="3466930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조회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F56D1D-7747-C60B-4056-D220F56A8C0C}"/>
              </a:ext>
            </a:extLst>
          </p:cNvPr>
          <p:cNvSpPr/>
          <p:nvPr/>
        </p:nvSpPr>
        <p:spPr>
          <a:xfrm>
            <a:off x="2584930" y="5800057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117F7E-7228-4923-D6A7-885B7ED46D91}"/>
              </a:ext>
            </a:extLst>
          </p:cNvPr>
          <p:cNvSpPr/>
          <p:nvPr/>
        </p:nvSpPr>
        <p:spPr>
          <a:xfrm>
            <a:off x="2576143" y="5778723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FFC7468-3B8D-45B9-DF71-C49542AB71B6}"/>
              </a:ext>
            </a:extLst>
          </p:cNvPr>
          <p:cNvSpPr/>
          <p:nvPr/>
        </p:nvSpPr>
        <p:spPr>
          <a:xfrm>
            <a:off x="1365756" y="3464926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endParaRPr lang="en-US" altLang="ko-KR" sz="1400" b="1" i="0" dirty="0">
              <a:solidFill>
                <a:schemeClr val="bg2">
                  <a:lumMod val="2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365756" y="3034816"/>
            <a:ext cx="3081443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고생하시는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강남구 경찰관님들 감사합니다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2624770" y="348188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FC977A-2F7B-79CB-46CE-5697AB8AD29A}"/>
              </a:ext>
            </a:extLst>
          </p:cNvPr>
          <p:cNvSpPr/>
          <p:nvPr/>
        </p:nvSpPr>
        <p:spPr>
          <a:xfrm>
            <a:off x="4109373" y="3481886"/>
            <a:ext cx="93901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2023-12-28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D673F9-F51D-ED2F-DBA5-B77C8DBC8836}"/>
              </a:ext>
            </a:extLst>
          </p:cNvPr>
          <p:cNvSpPr/>
          <p:nvPr/>
        </p:nvSpPr>
        <p:spPr>
          <a:xfrm>
            <a:off x="5757692" y="3473008"/>
            <a:ext cx="33847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987C49-8828-F9DA-0976-C8B2F4A38715}"/>
              </a:ext>
            </a:extLst>
          </p:cNvPr>
          <p:cNvSpPr/>
          <p:nvPr/>
        </p:nvSpPr>
        <p:spPr>
          <a:xfrm>
            <a:off x="3328945" y="5800057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C4ADB-53F5-8A1B-7C0C-CBD0A8D31C46}"/>
              </a:ext>
            </a:extLst>
          </p:cNvPr>
          <p:cNvSpPr/>
          <p:nvPr/>
        </p:nvSpPr>
        <p:spPr>
          <a:xfrm>
            <a:off x="3320158" y="5778723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D167AA-F6CD-5FBC-0961-999C0160D534}"/>
              </a:ext>
            </a:extLst>
          </p:cNvPr>
          <p:cNvSpPr/>
          <p:nvPr/>
        </p:nvSpPr>
        <p:spPr>
          <a:xfrm>
            <a:off x="4063088" y="5789999"/>
            <a:ext cx="872400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153814-85F3-EB82-B68F-E318FE8C6790}"/>
              </a:ext>
            </a:extLst>
          </p:cNvPr>
          <p:cNvSpPr/>
          <p:nvPr/>
        </p:nvSpPr>
        <p:spPr>
          <a:xfrm>
            <a:off x="4063088" y="5778723"/>
            <a:ext cx="872400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목록보기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258B5B-93F0-2AA4-EE6F-459EA0280EEA}"/>
              </a:ext>
            </a:extLst>
          </p:cNvPr>
          <p:cNvSpPr/>
          <p:nvPr/>
        </p:nvSpPr>
        <p:spPr>
          <a:xfrm>
            <a:off x="5159995" y="5800057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13CE86-8587-59D3-2A9C-35FB9B6F9E26}"/>
              </a:ext>
            </a:extLst>
          </p:cNvPr>
          <p:cNvSpPr/>
          <p:nvPr/>
        </p:nvSpPr>
        <p:spPr>
          <a:xfrm>
            <a:off x="5151208" y="5778723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답변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892640" y="3966392"/>
            <a:ext cx="6874947" cy="380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고생하시는 경찰관님들 항상 감사합니다</a:t>
            </a:r>
            <a:r>
              <a:rPr lang="en-US" altLang="ko-KR" sz="12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977734" y="1967828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고객의견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2C43560-32FC-D50A-6382-299717B75318}"/>
              </a:ext>
            </a:extLst>
          </p:cNvPr>
          <p:cNvSpPr/>
          <p:nvPr/>
        </p:nvSpPr>
        <p:spPr>
          <a:xfrm>
            <a:off x="973210" y="2217712"/>
            <a:ext cx="411771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고객님의 의견을 빠르게 안내해드리겠습니다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949178" y="1988567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게시판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05653" y="1240890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08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348670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리스트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5_3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페이지에서 글 제목을 클릭 후 해당 게시글을 작성한 회원이면 보이게 만든 수정 버튼 클릭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745428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게시글 수정 버튼 누르면 나오는 화면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수정할 수 없는 구간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글쓴이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작성일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조회수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과 수정할 수 있는 구간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제목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컨텐츠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이 구분될 수 있도록 박스부분 테두리에 다른 색상을 주어 구분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게시글을 작성한 회원의 글이기 때문에 수정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삭제 버튼 생성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1163"/>
              </p:ext>
            </p:extLst>
          </p:nvPr>
        </p:nvGraphicFramePr>
        <p:xfrm>
          <a:off x="145144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" y="6394826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09877" y="5546659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2969" y="2632792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-696337" y="4152370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-871022" y="322524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-758688" y="2862015"/>
            <a:ext cx="363229" cy="36322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977733" y="1967828"/>
            <a:ext cx="1677331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고객의견 수정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C43560-32FC-D50A-6382-299717B75318}"/>
              </a:ext>
            </a:extLst>
          </p:cNvPr>
          <p:cNvSpPr/>
          <p:nvPr/>
        </p:nvSpPr>
        <p:spPr>
          <a:xfrm>
            <a:off x="973210" y="2217712"/>
            <a:ext cx="411771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수정하고 싶은 내용을 입력해주세요</a:t>
            </a:r>
            <a:r>
              <a:rPr lang="en-US" altLang="ko-KR" sz="12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829109" y="2875221"/>
            <a:ext cx="70936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829108" y="3339252"/>
            <a:ext cx="7093699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845927" y="3812766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845927" y="5385984"/>
            <a:ext cx="70936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961372" y="3339252"/>
            <a:ext cx="49614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837950" y="2937846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849089" y="3385583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FBDC19-E2C7-55AF-117F-020243D55045}"/>
              </a:ext>
            </a:extLst>
          </p:cNvPr>
          <p:cNvSpPr/>
          <p:nvPr/>
        </p:nvSpPr>
        <p:spPr>
          <a:xfrm>
            <a:off x="2325266" y="3385583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작성일</a:t>
            </a:r>
            <a:endParaRPr lang="en-US" altLang="ko-KR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BCE6FE-ACB2-A233-7750-25104BFDDEF3}"/>
              </a:ext>
            </a:extLst>
          </p:cNvPr>
          <p:cNvSpPr/>
          <p:nvPr/>
        </p:nvSpPr>
        <p:spPr>
          <a:xfrm>
            <a:off x="4175750" y="3396465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조회</a:t>
            </a:r>
            <a:endParaRPr lang="en-US" altLang="ko-KR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F56D1D-7747-C60B-4056-D220F56A8C0C}"/>
              </a:ext>
            </a:extLst>
          </p:cNvPr>
          <p:cNvSpPr/>
          <p:nvPr/>
        </p:nvSpPr>
        <p:spPr>
          <a:xfrm>
            <a:off x="3655089" y="5729774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117F7E-7228-4923-D6A7-885B7ED46D91}"/>
              </a:ext>
            </a:extLst>
          </p:cNvPr>
          <p:cNvSpPr/>
          <p:nvPr/>
        </p:nvSpPr>
        <p:spPr>
          <a:xfrm>
            <a:off x="3646302" y="5708440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400061" y="2944194"/>
            <a:ext cx="3081443" cy="31738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고생하시는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강남구 경찰관님들 감사합니다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1549517" y="3411421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FC977A-2F7B-79CB-46CE-5697AB8AD29A}"/>
              </a:ext>
            </a:extLst>
          </p:cNvPr>
          <p:cNvSpPr/>
          <p:nvPr/>
        </p:nvSpPr>
        <p:spPr>
          <a:xfrm>
            <a:off x="3034120" y="3411421"/>
            <a:ext cx="93901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2023-12-28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D673F9-F51D-ED2F-DBA5-B77C8DBC8836}"/>
              </a:ext>
            </a:extLst>
          </p:cNvPr>
          <p:cNvSpPr/>
          <p:nvPr/>
        </p:nvSpPr>
        <p:spPr>
          <a:xfrm>
            <a:off x="4682439" y="3402543"/>
            <a:ext cx="33847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258B5B-93F0-2AA4-EE6F-459EA0280EEA}"/>
              </a:ext>
            </a:extLst>
          </p:cNvPr>
          <p:cNvSpPr/>
          <p:nvPr/>
        </p:nvSpPr>
        <p:spPr>
          <a:xfrm>
            <a:off x="4369077" y="5728274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13CE86-8587-59D3-2A9C-35FB9B6F9E26}"/>
              </a:ext>
            </a:extLst>
          </p:cNvPr>
          <p:cNvSpPr/>
          <p:nvPr/>
        </p:nvSpPr>
        <p:spPr>
          <a:xfrm>
            <a:off x="4360290" y="5706940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취소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977734" y="3905309"/>
            <a:ext cx="6874947" cy="139721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고생하시는 경찰관님들 항상 감사합니다</a:t>
            </a:r>
            <a:r>
              <a:rPr lang="en-US" altLang="ko-KR" sz="12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 smtClean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 smtClean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949178" y="1988567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게시판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05653" y="1240890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7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16078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5_4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페이지에서 글 제목을 클릭 후 답변 버튼을 클릭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763966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선택한 게시글의 답글을 보내는 화면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선택한 게시글의 내용을 보여줌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로그인을 한 회원이 작성하는 부분이기 때문에 글쓴이에는 회원정보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가 들어옴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제목과 컨텐츠를 입력할 수 있는 작성란을 테두리로 보여줌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답변을 작성 후 답변 버튼을 클릭하게 되면 리스트에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답변이 작성됨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답변을 달지않을 수 있기 때문에 목록 버튼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37953"/>
              </p:ext>
            </p:extLst>
          </p:nvPr>
        </p:nvGraphicFramePr>
        <p:xfrm>
          <a:off x="145143" y="1038368"/>
          <a:ext cx="8246668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6668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9" y="6394597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8344" y="4178852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30926" y="2207964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-663286" y="3666460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-871022" y="322524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216961" y="5991648"/>
            <a:ext cx="363229" cy="36322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084462" y="1685503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답글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C43560-32FC-D50A-6382-299717B75318}"/>
              </a:ext>
            </a:extLst>
          </p:cNvPr>
          <p:cNvSpPr/>
          <p:nvPr/>
        </p:nvSpPr>
        <p:spPr>
          <a:xfrm>
            <a:off x="1079938" y="1935387"/>
            <a:ext cx="411771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1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고객님의 의견을 빠르게 안내해드리겠습니다</a:t>
            </a:r>
            <a:r>
              <a:rPr lang="en-US" altLang="ko-KR" sz="11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777066" y="2450393"/>
            <a:ext cx="7093699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777065" y="2914424"/>
            <a:ext cx="7093699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777063" y="3321440"/>
            <a:ext cx="709369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777062" y="3799840"/>
            <a:ext cx="7093699" cy="0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D4E7B2D-664A-1E0C-1DD6-E74DD1A45402}"/>
              </a:ext>
            </a:extLst>
          </p:cNvPr>
          <p:cNvSpPr/>
          <p:nvPr/>
        </p:nvSpPr>
        <p:spPr>
          <a:xfrm>
            <a:off x="867097" y="2932652"/>
            <a:ext cx="46981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번호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909329" y="2914424"/>
            <a:ext cx="49614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882831" y="2524401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1877516" y="2928108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FBDC19-E2C7-55AF-117F-020243D55045}"/>
              </a:ext>
            </a:extLst>
          </p:cNvPr>
          <p:cNvSpPr/>
          <p:nvPr/>
        </p:nvSpPr>
        <p:spPr>
          <a:xfrm>
            <a:off x="3353693" y="2928108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작성일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BCE6FE-ACB2-A233-7750-25104BFDDEF3}"/>
              </a:ext>
            </a:extLst>
          </p:cNvPr>
          <p:cNvSpPr/>
          <p:nvPr/>
        </p:nvSpPr>
        <p:spPr>
          <a:xfrm>
            <a:off x="5204177" y="2938990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조회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F56D1D-7747-C60B-4056-D220F56A8C0C}"/>
              </a:ext>
            </a:extLst>
          </p:cNvPr>
          <p:cNvSpPr/>
          <p:nvPr/>
        </p:nvSpPr>
        <p:spPr>
          <a:xfrm>
            <a:off x="3621175" y="6133745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117F7E-7228-4923-D6A7-885B7ED46D91}"/>
              </a:ext>
            </a:extLst>
          </p:cNvPr>
          <p:cNvSpPr/>
          <p:nvPr/>
        </p:nvSpPr>
        <p:spPr>
          <a:xfrm>
            <a:off x="3612388" y="6112411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답변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FFC7468-3B8D-45B9-DF71-C49542AB71B6}"/>
              </a:ext>
            </a:extLst>
          </p:cNvPr>
          <p:cNvSpPr/>
          <p:nvPr/>
        </p:nvSpPr>
        <p:spPr>
          <a:xfrm>
            <a:off x="1318930" y="2936986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endParaRPr lang="en-US" altLang="ko-KR" sz="1400" b="1" i="0" dirty="0">
              <a:solidFill>
                <a:schemeClr val="bg2">
                  <a:lumMod val="2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488325" y="2537485"/>
            <a:ext cx="3081443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고생하시는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강남구 경찰관님들 감사합니다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2577944" y="295394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FC977A-2F7B-79CB-46CE-5697AB8AD29A}"/>
              </a:ext>
            </a:extLst>
          </p:cNvPr>
          <p:cNvSpPr/>
          <p:nvPr/>
        </p:nvSpPr>
        <p:spPr>
          <a:xfrm>
            <a:off x="4062547" y="2953946"/>
            <a:ext cx="93901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2023-12-28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D673F9-F51D-ED2F-DBA5-B77C8DBC8836}"/>
              </a:ext>
            </a:extLst>
          </p:cNvPr>
          <p:cNvSpPr/>
          <p:nvPr/>
        </p:nvSpPr>
        <p:spPr>
          <a:xfrm>
            <a:off x="5710866" y="2945068"/>
            <a:ext cx="33847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987C49-8828-F9DA-0976-C8B2F4A38715}"/>
              </a:ext>
            </a:extLst>
          </p:cNvPr>
          <p:cNvSpPr/>
          <p:nvPr/>
        </p:nvSpPr>
        <p:spPr>
          <a:xfrm>
            <a:off x="4365190" y="6133745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C4ADB-53F5-8A1B-7C0C-CBD0A8D31C46}"/>
              </a:ext>
            </a:extLst>
          </p:cNvPr>
          <p:cNvSpPr/>
          <p:nvPr/>
        </p:nvSpPr>
        <p:spPr>
          <a:xfrm>
            <a:off x="4356403" y="6112411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목록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909555" y="3371117"/>
            <a:ext cx="6874947" cy="380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고생하시는 경찰관님들 항상 감사합니다</a:t>
            </a:r>
            <a:r>
              <a:rPr lang="en-US" altLang="ko-KR" sz="12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055906" y="1706242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777062" y="4213502"/>
            <a:ext cx="70936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777061" y="4677533"/>
            <a:ext cx="7093699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793880" y="5151047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777061" y="5881670"/>
            <a:ext cx="70936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909325" y="4677533"/>
            <a:ext cx="49614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785903" y="4276127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845824" y="4744018"/>
            <a:ext cx="60768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398803" y="4300955"/>
            <a:ext cx="3988445" cy="3173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 하시는걸 봤습니다</a:t>
            </a:r>
            <a:r>
              <a:rPr lang="en-US" altLang="ko-KR" sz="12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1546252" y="476985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엄</a:t>
            </a:r>
            <a:r>
              <a:rPr lang="en-US" altLang="ko-KR" sz="1200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886436" y="5199809"/>
            <a:ext cx="6874947" cy="380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909555" y="5260135"/>
            <a:ext cx="6874947" cy="5393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게시판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05653" y="1240890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9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63888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리스트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 작성 후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5_5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 버튼을 클릭 후 게시판 리스트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878745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기존의 리스트 화면에서 답글 기능을 실행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했을때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답글을 추가해서 보여줌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게시글에 답글을 작성하면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제목의 앞에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 RE : ’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답변을 의미하는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문구가 함께 보임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답글의 답글을 작성하면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제목의 앞에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 RE : ’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답변을 의미하는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문구를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 입력하여 답글과 답글의 답글을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구분 할 수 있도록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024577"/>
              </p:ext>
            </p:extLst>
          </p:nvPr>
        </p:nvGraphicFramePr>
        <p:xfrm>
          <a:off x="193831" y="1037714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6394827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466210" y="3928603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02326" y="2633195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1063325" y="3628802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-871022" y="322524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466210" y="4987141"/>
            <a:ext cx="363229" cy="363229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744015" y="2936303"/>
            <a:ext cx="70936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744014" y="3400334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760833" y="3873848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DD42C87-1BB9-90D0-2008-93B62A561887}"/>
              </a:ext>
            </a:extLst>
          </p:cNvPr>
          <p:cNvCxnSpPr/>
          <p:nvPr/>
        </p:nvCxnSpPr>
        <p:spPr>
          <a:xfrm>
            <a:off x="760833" y="4390682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AAA6697-BA98-9630-A1A7-095211A5C0AA}"/>
              </a:ext>
            </a:extLst>
          </p:cNvPr>
          <p:cNvCxnSpPr/>
          <p:nvPr/>
        </p:nvCxnSpPr>
        <p:spPr>
          <a:xfrm>
            <a:off x="760833" y="4907514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760833" y="5447066"/>
            <a:ext cx="70936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D4E7B2D-664A-1E0C-1DD6-E74DD1A45402}"/>
              </a:ext>
            </a:extLst>
          </p:cNvPr>
          <p:cNvSpPr/>
          <p:nvPr/>
        </p:nvSpPr>
        <p:spPr>
          <a:xfrm>
            <a:off x="1017136" y="2996424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번호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876278" y="3400334"/>
            <a:ext cx="496143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3149400" y="2996424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5068015" y="2996424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FBDC19-E2C7-55AF-117F-020243D55045}"/>
              </a:ext>
            </a:extLst>
          </p:cNvPr>
          <p:cNvSpPr/>
          <p:nvPr/>
        </p:nvSpPr>
        <p:spPr>
          <a:xfrm>
            <a:off x="6056776" y="2996424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작성일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BCE6FE-ACB2-A233-7750-25104BFDDEF3}"/>
              </a:ext>
            </a:extLst>
          </p:cNvPr>
          <p:cNvSpPr/>
          <p:nvPr/>
        </p:nvSpPr>
        <p:spPr>
          <a:xfrm>
            <a:off x="7045537" y="3002461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조회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66E8D5D-ACCD-6417-D7E5-BD277115C14B}"/>
              </a:ext>
            </a:extLst>
          </p:cNvPr>
          <p:cNvSpPr/>
          <p:nvPr/>
        </p:nvSpPr>
        <p:spPr>
          <a:xfrm>
            <a:off x="3105998" y="6085115"/>
            <a:ext cx="340770" cy="27383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F56D1D-7747-C60B-4056-D220F56A8C0C}"/>
              </a:ext>
            </a:extLst>
          </p:cNvPr>
          <p:cNvSpPr/>
          <p:nvPr/>
        </p:nvSpPr>
        <p:spPr>
          <a:xfrm>
            <a:off x="2765228" y="6093535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A0BC16-4A18-D9FC-4E8A-7E8BED8B8493}"/>
              </a:ext>
            </a:extLst>
          </p:cNvPr>
          <p:cNvSpPr/>
          <p:nvPr/>
        </p:nvSpPr>
        <p:spPr>
          <a:xfrm>
            <a:off x="3787538" y="609202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AD8B42-5F8E-FA6B-93EE-4655322745D6}"/>
              </a:ext>
            </a:extLst>
          </p:cNvPr>
          <p:cNvSpPr/>
          <p:nvPr/>
        </p:nvSpPr>
        <p:spPr>
          <a:xfrm>
            <a:off x="4128308" y="609202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F744F9D-7239-6F35-5526-67748306C6A8}"/>
              </a:ext>
            </a:extLst>
          </p:cNvPr>
          <p:cNvSpPr/>
          <p:nvPr/>
        </p:nvSpPr>
        <p:spPr>
          <a:xfrm>
            <a:off x="4469078" y="609202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52B5A51-83A5-CD97-AB98-34AD2966C3A0}"/>
              </a:ext>
            </a:extLst>
          </p:cNvPr>
          <p:cNvSpPr/>
          <p:nvPr/>
        </p:nvSpPr>
        <p:spPr>
          <a:xfrm>
            <a:off x="4809851" y="609202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F742F8-C56E-5A98-C676-4C8E0F64321E}"/>
              </a:ext>
            </a:extLst>
          </p:cNvPr>
          <p:cNvSpPr/>
          <p:nvPr/>
        </p:nvSpPr>
        <p:spPr>
          <a:xfrm>
            <a:off x="5150621" y="609202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117F7E-7228-4923-D6A7-885B7ED46D91}"/>
              </a:ext>
            </a:extLst>
          </p:cNvPr>
          <p:cNvSpPr/>
          <p:nvPr/>
        </p:nvSpPr>
        <p:spPr>
          <a:xfrm>
            <a:off x="2838254" y="6110047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0AA7D3-56E4-65B1-7137-651F9338DC7D}"/>
              </a:ext>
            </a:extLst>
          </p:cNvPr>
          <p:cNvSpPr/>
          <p:nvPr/>
        </p:nvSpPr>
        <p:spPr>
          <a:xfrm>
            <a:off x="3162656" y="6107340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F812427-EEBA-0554-1158-0FCCFC5802D3}"/>
              </a:ext>
            </a:extLst>
          </p:cNvPr>
          <p:cNvSpPr/>
          <p:nvPr/>
        </p:nvSpPr>
        <p:spPr>
          <a:xfrm>
            <a:off x="5198297" y="6110047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11DE45-BD7C-FFBA-4E95-E0A32CE8C4CF}"/>
              </a:ext>
            </a:extLst>
          </p:cNvPr>
          <p:cNvSpPr/>
          <p:nvPr/>
        </p:nvSpPr>
        <p:spPr>
          <a:xfrm>
            <a:off x="5547020" y="6100564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❱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DC0355-1BD0-9A41-7267-BD89C83384AE}"/>
              </a:ext>
            </a:extLst>
          </p:cNvPr>
          <p:cNvSpPr/>
          <p:nvPr/>
        </p:nvSpPr>
        <p:spPr>
          <a:xfrm>
            <a:off x="5491390" y="609202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43A5D74-B327-ADF5-0DF8-603995981EFA}"/>
              </a:ext>
            </a:extLst>
          </p:cNvPr>
          <p:cNvSpPr/>
          <p:nvPr/>
        </p:nvSpPr>
        <p:spPr>
          <a:xfrm>
            <a:off x="3446768" y="6093535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9DFB399-72D8-AB7C-F5E9-445ED81D63EB}"/>
              </a:ext>
            </a:extLst>
          </p:cNvPr>
          <p:cNvSpPr/>
          <p:nvPr/>
        </p:nvSpPr>
        <p:spPr>
          <a:xfrm>
            <a:off x="3498629" y="6108084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DBD3E4-E594-3DE6-7697-D966FBF1D749}"/>
              </a:ext>
            </a:extLst>
          </p:cNvPr>
          <p:cNvSpPr/>
          <p:nvPr/>
        </p:nvSpPr>
        <p:spPr>
          <a:xfrm>
            <a:off x="3844197" y="6111924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034A4C2-E30B-8D4A-F675-FCFCF8C0A524}"/>
              </a:ext>
            </a:extLst>
          </p:cNvPr>
          <p:cNvSpPr/>
          <p:nvPr/>
        </p:nvSpPr>
        <p:spPr>
          <a:xfrm>
            <a:off x="4195759" y="6107340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CE98CBB-4100-2F75-421A-0DA4E32A080A}"/>
              </a:ext>
            </a:extLst>
          </p:cNvPr>
          <p:cNvSpPr/>
          <p:nvPr/>
        </p:nvSpPr>
        <p:spPr>
          <a:xfrm>
            <a:off x="4531907" y="6107340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3004BB-E714-162D-B0E1-6262DADBF669}"/>
              </a:ext>
            </a:extLst>
          </p:cNvPr>
          <p:cNvSpPr/>
          <p:nvPr/>
        </p:nvSpPr>
        <p:spPr>
          <a:xfrm>
            <a:off x="4872680" y="6113764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ADE96AE-D16A-5F8A-2D9E-AED5F7D43A80}"/>
              </a:ext>
            </a:extLst>
          </p:cNvPr>
          <p:cNvSpPr/>
          <p:nvPr/>
        </p:nvSpPr>
        <p:spPr>
          <a:xfrm>
            <a:off x="1155059" y="5013646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6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0A5E1B6-C9A5-4156-5028-96AFC07FB7FE}"/>
              </a:ext>
            </a:extLst>
          </p:cNvPr>
          <p:cNvSpPr/>
          <p:nvPr/>
        </p:nvSpPr>
        <p:spPr>
          <a:xfrm>
            <a:off x="1155059" y="4462088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FFC7468-3B8D-45B9-DF71-C49542AB71B6}"/>
              </a:ext>
            </a:extLst>
          </p:cNvPr>
          <p:cNvSpPr/>
          <p:nvPr/>
        </p:nvSpPr>
        <p:spPr>
          <a:xfrm>
            <a:off x="1155059" y="3482377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B313B1A-2410-8852-2521-FCB823B7FA9D}"/>
              </a:ext>
            </a:extLst>
          </p:cNvPr>
          <p:cNvSpPr/>
          <p:nvPr/>
        </p:nvSpPr>
        <p:spPr>
          <a:xfrm>
            <a:off x="1155059" y="3969604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8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766428" y="3470111"/>
            <a:ext cx="3081443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고생하시는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강남구 경찰관님들 감사합니다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C1B2E92-1C71-305A-B54E-7E872EF9F57D}"/>
              </a:ext>
            </a:extLst>
          </p:cNvPr>
          <p:cNvSpPr/>
          <p:nvPr/>
        </p:nvSpPr>
        <p:spPr>
          <a:xfrm>
            <a:off x="2111734" y="3969604"/>
            <a:ext cx="2868502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 하시는걸 봤습니다</a:t>
            </a:r>
            <a:r>
              <a:rPr lang="en-US" altLang="ko-KR" sz="1200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CD4CF60-3B28-3654-0FCE-BA10B36C31AC}"/>
              </a:ext>
            </a:extLst>
          </p:cNvPr>
          <p:cNvSpPr/>
          <p:nvPr/>
        </p:nvSpPr>
        <p:spPr>
          <a:xfrm>
            <a:off x="2575722" y="5014719"/>
            <a:ext cx="2868502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 심각합니다</a:t>
            </a:r>
            <a:r>
              <a:rPr lang="en-US" altLang="ko-KR" sz="12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68887ED-2DB5-10B9-D63D-E982E7A267F0}"/>
              </a:ext>
            </a:extLst>
          </p:cNvPr>
          <p:cNvSpPr/>
          <p:nvPr/>
        </p:nvSpPr>
        <p:spPr>
          <a:xfrm>
            <a:off x="1740672" y="4494011"/>
            <a:ext cx="2868502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이중주차 심각성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5180862" y="3504834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368E5E-785E-A12C-C2E7-B7E44F1196A0}"/>
              </a:ext>
            </a:extLst>
          </p:cNvPr>
          <p:cNvSpPr/>
          <p:nvPr/>
        </p:nvSpPr>
        <p:spPr>
          <a:xfrm>
            <a:off x="5181597" y="450447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박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A611633-6CD7-852F-EE5D-09402689FDCA}"/>
              </a:ext>
            </a:extLst>
          </p:cNvPr>
          <p:cNvSpPr/>
          <p:nvPr/>
        </p:nvSpPr>
        <p:spPr>
          <a:xfrm>
            <a:off x="5181597" y="3976104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엄</a:t>
            </a:r>
            <a:r>
              <a:rPr lang="en-US" altLang="ko-KR" sz="1200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682D3C9-9E64-C2B3-2D22-F8AB9BE564BE}"/>
              </a:ext>
            </a:extLst>
          </p:cNvPr>
          <p:cNvSpPr/>
          <p:nvPr/>
        </p:nvSpPr>
        <p:spPr>
          <a:xfrm>
            <a:off x="5181597" y="503162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김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FC977A-2F7B-79CB-46CE-5697AB8AD29A}"/>
              </a:ext>
            </a:extLst>
          </p:cNvPr>
          <p:cNvSpPr/>
          <p:nvPr/>
        </p:nvSpPr>
        <p:spPr>
          <a:xfrm>
            <a:off x="5944836" y="3475565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2023-12-28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B16826-DE61-25A4-A0D9-1327610E4CA0}"/>
              </a:ext>
            </a:extLst>
          </p:cNvPr>
          <p:cNvSpPr/>
          <p:nvPr/>
        </p:nvSpPr>
        <p:spPr>
          <a:xfrm>
            <a:off x="5944836" y="3994205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2023-12-30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C53DC01-71AC-2B1C-3E99-3F0DC9E341CE}"/>
              </a:ext>
            </a:extLst>
          </p:cNvPr>
          <p:cNvSpPr/>
          <p:nvPr/>
        </p:nvSpPr>
        <p:spPr>
          <a:xfrm>
            <a:off x="5944836" y="4505737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2023-12-14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719BCF1-021B-7D66-5E05-B5EC08A59539}"/>
              </a:ext>
            </a:extLst>
          </p:cNvPr>
          <p:cNvSpPr/>
          <p:nvPr/>
        </p:nvSpPr>
        <p:spPr>
          <a:xfrm>
            <a:off x="5944836" y="5031932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2023-12-16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143AB3A-57FE-B3E8-E375-6B4E3A3712D1}"/>
              </a:ext>
            </a:extLst>
          </p:cNvPr>
          <p:cNvSpPr/>
          <p:nvPr/>
        </p:nvSpPr>
        <p:spPr>
          <a:xfrm>
            <a:off x="7144806" y="5035613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C7BE481-B1C1-387F-C256-0576731350C1}"/>
              </a:ext>
            </a:extLst>
          </p:cNvPr>
          <p:cNvSpPr/>
          <p:nvPr/>
        </p:nvSpPr>
        <p:spPr>
          <a:xfrm>
            <a:off x="7144806" y="4506892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28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512892F-A007-9078-E436-A0CBE5F489AA}"/>
              </a:ext>
            </a:extLst>
          </p:cNvPr>
          <p:cNvSpPr/>
          <p:nvPr/>
        </p:nvSpPr>
        <p:spPr>
          <a:xfrm>
            <a:off x="7144806" y="3979988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12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D673F9-F51D-ED2F-DBA5-B77C8DBC8836}"/>
              </a:ext>
            </a:extLst>
          </p:cNvPr>
          <p:cNvSpPr/>
          <p:nvPr/>
        </p:nvSpPr>
        <p:spPr>
          <a:xfrm>
            <a:off x="7144806" y="3478475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977734" y="1967828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고객의견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2C43560-32FC-D50A-6382-299717B75318}"/>
              </a:ext>
            </a:extLst>
          </p:cNvPr>
          <p:cNvSpPr/>
          <p:nvPr/>
        </p:nvSpPr>
        <p:spPr>
          <a:xfrm>
            <a:off x="973210" y="2217712"/>
            <a:ext cx="411771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고객님의 의견을 빠르게 안내해드리겠습니다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cxnSp>
        <p:nvCxnSpPr>
          <p:cNvPr id="82" name="직선 연결선 81"/>
          <p:cNvCxnSpPr/>
          <p:nvPr/>
        </p:nvCxnSpPr>
        <p:spPr>
          <a:xfrm>
            <a:off x="949178" y="1988567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B313B1A-2410-8852-2521-FCB823B7FA9D}"/>
              </a:ext>
            </a:extLst>
          </p:cNvPr>
          <p:cNvSpPr/>
          <p:nvPr/>
        </p:nvSpPr>
        <p:spPr>
          <a:xfrm>
            <a:off x="1740672" y="3948137"/>
            <a:ext cx="48416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RE : 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B313B1A-2410-8852-2521-FCB823B7FA9D}"/>
              </a:ext>
            </a:extLst>
          </p:cNvPr>
          <p:cNvSpPr/>
          <p:nvPr/>
        </p:nvSpPr>
        <p:spPr>
          <a:xfrm>
            <a:off x="1740672" y="4987141"/>
            <a:ext cx="48416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RE : 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B313B1A-2410-8852-2521-FCB823B7FA9D}"/>
              </a:ext>
            </a:extLst>
          </p:cNvPr>
          <p:cNvSpPr/>
          <p:nvPr/>
        </p:nvSpPr>
        <p:spPr>
          <a:xfrm>
            <a:off x="2148272" y="4987141"/>
            <a:ext cx="48416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RE : 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게시판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05653" y="1240890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922985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로그인 화면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메인페이지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우측 상단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401043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로그인 페이지이기 때문에 사용자가 아이디와 비밀번호를 입력할 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있는 박스 생성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이미 회원인 경우 로그인을 누르고 서비스를 이용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로그인 성공 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alert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팝업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창으로 로그인 결과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성공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실패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를 표시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새로 들어온 회원인 경우 회원가입을 통해 서비스를 이용할 수 있도록 유도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517229"/>
              </p:ext>
            </p:extLst>
          </p:nvPr>
        </p:nvGraphicFramePr>
        <p:xfrm>
          <a:off x="191321" y="1037714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076552" y="4664420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045550" y="3015610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974347" y="3658028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-871022" y="322524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205989" y="4701577"/>
            <a:ext cx="363229" cy="363229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390986" y="3023882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아이디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482127" y="2495059"/>
            <a:ext cx="1804229" cy="53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SAFE SEOUL</a:t>
            </a:r>
            <a:endParaRPr lang="en-US" altLang="ko-KR" sz="20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390986" y="3872930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408779" y="4222839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408779" y="3374488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36513" y="4730824"/>
            <a:ext cx="814250" cy="351302"/>
            <a:chOff x="1586429" y="5203682"/>
            <a:chExt cx="801739" cy="3513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586429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619061" y="5203682"/>
              <a:ext cx="769107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 dirty="0" smtClean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회원가입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3462395" y="4730824"/>
            <a:ext cx="772026" cy="351302"/>
            <a:chOff x="1586429" y="5203682"/>
            <a:chExt cx="760164" cy="351302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1586429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679972" y="5203682"/>
              <a:ext cx="589261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 smtClean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로그인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4722943" y="6051778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개인정보 처리방침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   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이메일 무단수집 거부                이용약관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11351" y="6158854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마포구 신촌로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176,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중앙빌딩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대표전화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02-123-1234</a:t>
            </a: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대표메일 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abc@abc.com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180294" y="6041336"/>
            <a:ext cx="82731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게시판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05653" y="1240890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76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67786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회원가입 화면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로그인 페이지에서 회원가입 버튼 클릭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17588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 가입 페이지라는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것을 보여주기 위해 문구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아이디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비밀번호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이름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주소를 입력 받을 칸을 생성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중복 확인을 위한 버튼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 클릭 시 중복인지 아닌지 확인해주는 창을 띄워 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비밀번호 확인 체크를 위한 칸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사용자가 정보를 입력하면 결과를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일치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불일치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보여줌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정보 입력 후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회원가입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버튼을 누르면 데이터베이스에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사용자의 정보가 입력되어야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 가입을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원하지 않을 시 누를 수 있는 취소 버튼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517229"/>
              </p:ext>
            </p:extLst>
          </p:nvPr>
        </p:nvGraphicFramePr>
        <p:xfrm>
          <a:off x="191321" y="1037714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81284" y="2659930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3019" y="1834127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974347" y="3658028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002456" y="5321788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801012" y="3489012"/>
            <a:ext cx="363229" cy="3632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356133" y="2744135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아이디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125260" y="1788761"/>
            <a:ext cx="1807511" cy="53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회원가입</a:t>
            </a:r>
            <a:endParaRPr lang="en-US" altLang="ko-KR" sz="20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248453" y="3177260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3206566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2743566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82896" y="5331488"/>
            <a:ext cx="933618" cy="351302"/>
            <a:chOff x="1586428" y="5201747"/>
            <a:chExt cx="919273" cy="3513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586428" y="5213703"/>
              <a:ext cx="760163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736594" y="5201747"/>
              <a:ext cx="769107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 smtClean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취소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3408779" y="5334179"/>
            <a:ext cx="772026" cy="351302"/>
            <a:chOff x="1586429" y="5204438"/>
            <a:chExt cx="760164" cy="351302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1586429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614631" y="5204438"/>
              <a:ext cx="703760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 smtClean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회원가입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4722943" y="6051778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개인정보 처리방침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   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이메일 무단수집 거부                이용약관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11351" y="6158854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마포구 신촌로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176,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중앙빌딩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대표전화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02-123-1234</a:t>
            </a: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대표메일 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abc@abc.com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180294" y="6041336"/>
            <a:ext cx="82731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994635" y="2209999"/>
            <a:ext cx="271804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수정하려는 회원 정보를 입력해주세요</a:t>
            </a:r>
            <a:r>
              <a:rPr lang="en-US" altLang="ko-KR" sz="12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4697685" y="3179371"/>
            <a:ext cx="1051722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확인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5833856" y="3210968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3832998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이름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3855896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4252263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4673611"/>
            <a:ext cx="551291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4240368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메일</a:t>
            </a:r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4673611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주소</a:t>
            </a:r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195410" y="2722986"/>
            <a:ext cx="678021" cy="326226"/>
            <a:chOff x="1586430" y="5202459"/>
            <a:chExt cx="760164" cy="351302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586430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608031" y="5202459"/>
              <a:ext cx="701557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000" b="1" dirty="0" smtClean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중복확인</a:t>
              </a:r>
              <a:endParaRPr lang="en-US" altLang="ko-KR" sz="10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084893" y="3540124"/>
            <a:ext cx="2129783" cy="26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  </a:t>
            </a:r>
            <a:r>
              <a:rPr lang="ko-KR" alt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같은 비밀번호를 입력해주세요</a:t>
            </a:r>
            <a:r>
              <a:rPr lang="en-US" altLang="ko-KR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1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게시판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05653" y="1240890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4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81237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회원정보 수정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6_3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마이 페이지에서 회원정보 수정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 클릭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929128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 정보 수정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페이지라는 것을 보여주기 위해 문구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아이디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비밀번호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이름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주소를 입력 받을 칸을 생성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비밀번호 확인 체크를 위한 칸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사용자가 정보를 입력하면 결과를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일치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불일치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보여줌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정보 입력 후 수정 버튼을 누르면 데이터베이스에 있는 사용자의 정보가 바뀌어야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정보 변경을 원하지 않을 시 누를 수 있는 취소 버튼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517229"/>
              </p:ext>
            </p:extLst>
          </p:nvPr>
        </p:nvGraphicFramePr>
        <p:xfrm>
          <a:off x="191321" y="1037714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81284" y="2659930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13019" y="1834127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974347" y="3658028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002456" y="5321788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801012" y="3489012"/>
            <a:ext cx="363229" cy="3632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356133" y="2744135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아이디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125260" y="1788761"/>
            <a:ext cx="1807511" cy="53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회원 정보 수정</a:t>
            </a:r>
            <a:endParaRPr lang="en-US" altLang="ko-KR" sz="20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248453" y="3177260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3206566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2743566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82896" y="5331488"/>
            <a:ext cx="933618" cy="351302"/>
            <a:chOff x="1586428" y="5201747"/>
            <a:chExt cx="919273" cy="3513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586428" y="5213703"/>
              <a:ext cx="760163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736594" y="5201747"/>
              <a:ext cx="769107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 smtClean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취소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3408779" y="5343444"/>
            <a:ext cx="772026" cy="351302"/>
            <a:chOff x="1586429" y="5213703"/>
            <a:chExt cx="760164" cy="351302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1586429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746775" y="5213703"/>
              <a:ext cx="543414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 smtClean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수정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4722943" y="6051778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개인정보 처리방침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   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이메일 무단수집 거부                이용약관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11351" y="6158854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마포구 신촌로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176,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중앙빌딩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대표전화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02-123-1234</a:t>
            </a: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대표메일 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abc@abc.com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180294" y="6041336"/>
            <a:ext cx="82731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994635" y="2209999"/>
            <a:ext cx="271804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수정하려는 회원 정보를 입력해주세요</a:t>
            </a:r>
            <a:r>
              <a:rPr lang="en-US" altLang="ko-KR" sz="12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4697685" y="3179371"/>
            <a:ext cx="1051722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확인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5833856" y="3210968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3832998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이름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3855896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4252263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4673611"/>
            <a:ext cx="551291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4240368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메일</a:t>
            </a:r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4673611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주소</a:t>
            </a:r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084893" y="3540124"/>
            <a:ext cx="2129783" cy="26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  </a:t>
            </a:r>
            <a:r>
              <a:rPr lang="ko-KR" alt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바꿀 비밀번호를 입력해주세요</a:t>
            </a:r>
            <a:r>
              <a:rPr lang="en-US" altLang="ko-KR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1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게시판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05653" y="1240890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돌담 질감">
            <a:extLst>
              <a:ext uri="{FF2B5EF4-FFF2-40B4-BE49-F238E27FC236}">
                <a16:creationId xmlns:a16="http://schemas.microsoft.com/office/drawing/2014/main" id="{8C8756C5-46CE-8C0D-85A2-1E59EF3B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01DBF8-7187-8E30-B49B-5A46E699CE4C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B8F7E2-93ED-9BEC-24B8-201DAF1CC873}"/>
              </a:ext>
            </a:extLst>
          </p:cNvPr>
          <p:cNvSpPr/>
          <p:nvPr/>
        </p:nvSpPr>
        <p:spPr>
          <a:xfrm>
            <a:off x="2202000" y="2374100"/>
            <a:ext cx="109119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endParaRPr lang="en-US" altLang="ko-KR" sz="1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6D9614-A034-1BB4-2F86-C1CD078A105A}"/>
              </a:ext>
            </a:extLst>
          </p:cNvPr>
          <p:cNvCxnSpPr>
            <a:cxnSpLocks/>
          </p:cNvCxnSpPr>
          <p:nvPr/>
        </p:nvCxnSpPr>
        <p:spPr>
          <a:xfrm>
            <a:off x="504365" y="1087212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1ACA5B4-8A7C-704F-B5AE-254CEEE2C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H="1">
            <a:off x="0" y="5130000"/>
            <a:ext cx="3636000" cy="172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45134-58E1-65D2-0033-3883C9E97D41}"/>
              </a:ext>
            </a:extLst>
          </p:cNvPr>
          <p:cNvSpPr txBox="1"/>
          <p:nvPr/>
        </p:nvSpPr>
        <p:spPr>
          <a:xfrm>
            <a:off x="623888" y="81915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Version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A79F6-08E2-89FA-EEEB-D603510DD025}"/>
              </a:ext>
            </a:extLst>
          </p:cNvPr>
          <p:cNvSpPr txBox="1"/>
          <p:nvPr/>
        </p:nvSpPr>
        <p:spPr>
          <a:xfrm>
            <a:off x="3074194" y="819150"/>
            <a:ext cx="237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49FBC-19DD-F360-A5B4-732B6B9DD5A2}"/>
              </a:ext>
            </a:extLst>
          </p:cNvPr>
          <p:cNvSpPr txBox="1"/>
          <p:nvPr/>
        </p:nvSpPr>
        <p:spPr>
          <a:xfrm>
            <a:off x="9810751" y="81915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Date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AA50C0-7838-3D65-C4AA-1DCB7FBC44CD}"/>
              </a:ext>
            </a:extLst>
          </p:cNvPr>
          <p:cNvCxnSpPr>
            <a:cxnSpLocks/>
          </p:cNvCxnSpPr>
          <p:nvPr/>
        </p:nvCxnSpPr>
        <p:spPr>
          <a:xfrm>
            <a:off x="461681" y="1538396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E57EFA-E3CE-FF3B-F83C-F282EEA45CB7}"/>
              </a:ext>
            </a:extLst>
          </p:cNvPr>
          <p:cNvSpPr txBox="1"/>
          <p:nvPr/>
        </p:nvSpPr>
        <p:spPr>
          <a:xfrm>
            <a:off x="623888" y="1170609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V0.1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B46660-EE23-A1D0-E954-0F2BE787BCF0}"/>
              </a:ext>
            </a:extLst>
          </p:cNvPr>
          <p:cNvSpPr txBox="1"/>
          <p:nvPr/>
        </p:nvSpPr>
        <p:spPr>
          <a:xfrm>
            <a:off x="3067081" y="1124907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화면설계서 작성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084188-9369-2533-68B1-EEA871ECB715}"/>
              </a:ext>
            </a:extLst>
          </p:cNvPr>
          <p:cNvSpPr txBox="1"/>
          <p:nvPr/>
        </p:nvSpPr>
        <p:spPr>
          <a:xfrm>
            <a:off x="9810751" y="1170609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2023-11-27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CFED4C-CEED-D3A2-13E9-8343FA985238}"/>
              </a:ext>
            </a:extLst>
          </p:cNvPr>
          <p:cNvCxnSpPr>
            <a:cxnSpLocks/>
          </p:cNvCxnSpPr>
          <p:nvPr/>
        </p:nvCxnSpPr>
        <p:spPr>
          <a:xfrm>
            <a:off x="453022" y="2001413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661EC5-066D-B943-D884-A1BA1D38EBB5}"/>
              </a:ext>
            </a:extLst>
          </p:cNvPr>
          <p:cNvSpPr txBox="1"/>
          <p:nvPr/>
        </p:nvSpPr>
        <p:spPr>
          <a:xfrm>
            <a:off x="1" y="0"/>
            <a:ext cx="2721770" cy="103771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3200" kern="100" spc="-8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화면설계서</a:t>
            </a:r>
            <a:endParaRPr lang="ko-KR" altLang="en-US" sz="32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77C0-A812-E508-2A11-EF1376863381}"/>
              </a:ext>
            </a:extLst>
          </p:cNvPr>
          <p:cNvSpPr txBox="1"/>
          <p:nvPr/>
        </p:nvSpPr>
        <p:spPr>
          <a:xfrm>
            <a:off x="613031" y="158887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V0.2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C15DE-CFCE-D700-2314-9B7349985CC5}"/>
              </a:ext>
            </a:extLst>
          </p:cNvPr>
          <p:cNvSpPr txBox="1"/>
          <p:nvPr/>
        </p:nvSpPr>
        <p:spPr>
          <a:xfrm>
            <a:off x="3067079" y="1577170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전체 화면설계서 구체화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537-2FE4-3105-3BB3-D211B7E40B3C}"/>
              </a:ext>
            </a:extLst>
          </p:cNvPr>
          <p:cNvSpPr txBox="1"/>
          <p:nvPr/>
        </p:nvSpPr>
        <p:spPr>
          <a:xfrm>
            <a:off x="9810751" y="1593879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2023-11-30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367B0A-0B22-5391-73F8-82F071984271}"/>
              </a:ext>
            </a:extLst>
          </p:cNvPr>
          <p:cNvCxnSpPr>
            <a:cxnSpLocks/>
          </p:cNvCxnSpPr>
          <p:nvPr/>
        </p:nvCxnSpPr>
        <p:spPr>
          <a:xfrm>
            <a:off x="387348" y="2912454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49C478-E377-7E24-A2ED-2342ACCF3B75}"/>
              </a:ext>
            </a:extLst>
          </p:cNvPr>
          <p:cNvSpPr txBox="1"/>
          <p:nvPr/>
        </p:nvSpPr>
        <p:spPr>
          <a:xfrm>
            <a:off x="623887" y="2049962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V0.3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8D0E1-8A08-212D-706F-2A307BF22553}"/>
              </a:ext>
            </a:extLst>
          </p:cNvPr>
          <p:cNvSpPr txBox="1"/>
          <p:nvPr/>
        </p:nvSpPr>
        <p:spPr>
          <a:xfrm>
            <a:off x="3067080" y="2053680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전체 화면설계서 재수정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D2600-2905-6C31-377E-E2AD70DE80BF}"/>
              </a:ext>
            </a:extLst>
          </p:cNvPr>
          <p:cNvSpPr txBox="1"/>
          <p:nvPr/>
        </p:nvSpPr>
        <p:spPr>
          <a:xfrm>
            <a:off x="9810751" y="2052627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2023-12-04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BA3005-2AB3-1A04-5164-377B91635AD2}"/>
              </a:ext>
            </a:extLst>
          </p:cNvPr>
          <p:cNvCxnSpPr>
            <a:cxnSpLocks/>
          </p:cNvCxnSpPr>
          <p:nvPr/>
        </p:nvCxnSpPr>
        <p:spPr>
          <a:xfrm>
            <a:off x="387348" y="2460161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D4B311-5CFE-D8A6-1B99-360E6C1F4D8A}"/>
              </a:ext>
            </a:extLst>
          </p:cNvPr>
          <p:cNvSpPr txBox="1"/>
          <p:nvPr/>
        </p:nvSpPr>
        <p:spPr>
          <a:xfrm>
            <a:off x="623887" y="2508596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V0.4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5A1B0-9DDA-2607-215F-171E8342DDF3}"/>
              </a:ext>
            </a:extLst>
          </p:cNvPr>
          <p:cNvSpPr txBox="1"/>
          <p:nvPr/>
        </p:nvSpPr>
        <p:spPr>
          <a:xfrm>
            <a:off x="3067080" y="2512314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기능 재정의 및 화면설계서 수정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A64A3-5440-20B2-C77F-80B863748C82}"/>
              </a:ext>
            </a:extLst>
          </p:cNvPr>
          <p:cNvSpPr txBox="1"/>
          <p:nvPr/>
        </p:nvSpPr>
        <p:spPr>
          <a:xfrm>
            <a:off x="9810751" y="2511261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2024-01-24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2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B8F7E2-93ED-9BEC-24B8-201DAF1CC873}"/>
              </a:ext>
            </a:extLst>
          </p:cNvPr>
          <p:cNvSpPr/>
          <p:nvPr/>
        </p:nvSpPr>
        <p:spPr>
          <a:xfrm>
            <a:off x="2156957" y="2797517"/>
            <a:ext cx="109119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endParaRPr lang="en-US" altLang="ko-KR" sz="1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1ACA5B4-8A7C-704F-B5AE-254CEEE2C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H="1">
            <a:off x="0" y="5830318"/>
            <a:ext cx="2183527" cy="1037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61EC5-066D-B943-D884-A1BA1D38EBB5}"/>
              </a:ext>
            </a:extLst>
          </p:cNvPr>
          <p:cNvSpPr txBox="1"/>
          <p:nvPr/>
        </p:nvSpPr>
        <p:spPr>
          <a:xfrm>
            <a:off x="1" y="0"/>
            <a:ext cx="2721770" cy="103771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메뉴구조</a:t>
            </a:r>
          </a:p>
        </p:txBody>
      </p:sp>
      <p:pic>
        <p:nvPicPr>
          <p:cNvPr id="4" name="그림 3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3B7FFF37-A092-1006-CA98-AB11FF70B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100262"/>
            <a:ext cx="97345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307960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266300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89140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650163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31675"/>
              </p:ext>
            </p:extLst>
          </p:nvPr>
        </p:nvGraphicFramePr>
        <p:xfrm>
          <a:off x="8548914" y="889698"/>
          <a:ext cx="3512460" cy="58284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77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95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모든 페이지 상단에 있는 로고 클릭 시 메인 첫 화면으로 이동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안전을 어필하면서 보기에 편안한 녹색 계열을 그라데이션해서 로고 생성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헤더부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(nav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포함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는 화면 상단에 고정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873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메뉴는 크게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가지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서울시 안전 지도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우리동네 돋보기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안전 미리 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메뉴에 마우스오버시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다른 메뉴와 구분할 수 있도록 연한 희색이 밑줄로 표시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997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캐러셀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기법으로 각화면을 움직이는 슬라이드로 구현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캐러셀 화면은 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화면으로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이미지로 들어가기 때문에 가로 화면의 전체 비율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각 페이지로 이동해야하기 때문에 바로가기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버튼을 구현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바로가기 버튼은 이미지와 글자색과 동일한 테두리와 글자색을 가짐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873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사이트가 주려는 정보를 알 수 있는 구간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이미지를 클릭하면 서울시 안전지도 페이지로 넘어감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873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회원 고객들의 의견 나눔 구간 제공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 고객들이 생활 안전 정보를 확인할 수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있어야 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71079"/>
                  </a:ext>
                </a:extLst>
              </a:tr>
              <a:tr h="873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사용자가 로그인을 하게 되면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마이 페이지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’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 문구 변경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28767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28740"/>
              </p:ext>
            </p:extLst>
          </p:nvPr>
        </p:nvGraphicFramePr>
        <p:xfrm>
          <a:off x="130593" y="1037716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53234" y="1060666"/>
            <a:ext cx="363229" cy="363229"/>
          </a:xfrm>
          <a:prstGeom prst="rect">
            <a:avLst/>
          </a:prstGeom>
        </p:spPr>
      </p:pic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64331" y="1060286"/>
            <a:ext cx="363229" cy="3632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3FF5FB-4297-684E-AE47-0A1B8F9F4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2" y="6432415"/>
            <a:ext cx="8279455" cy="3762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22571" y="4083310"/>
            <a:ext cx="3198778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우리 사이트에서는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서울의 사회 안전지수에 대해 알려드립니다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2" y="1769417"/>
            <a:ext cx="8266929" cy="1826864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4278558" y="3873849"/>
            <a:ext cx="0" cy="25585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97184" y="3928029"/>
            <a:ext cx="3198778" cy="31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고객의견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08825" y="4538683"/>
            <a:ext cx="361081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자치구별 치안 시설물</a:t>
            </a:r>
            <a:r>
              <a:rPr lang="en-US" altLang="ko-KR" sz="900" b="1" dirty="0">
                <a:solidFill>
                  <a:schemeClr val="tx1"/>
                </a:solidFill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</a:rPr>
              <a:t>범죄 검거 비율을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한눈에 볼 수 있게 시각적으로 제공합니다</a:t>
            </a:r>
            <a:r>
              <a:rPr lang="en-US" altLang="ko-KR" sz="900" b="1" dirty="0">
                <a:solidFill>
                  <a:schemeClr val="tx1"/>
                </a:solidFill>
              </a:rPr>
              <a:t>.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7" y="4981151"/>
            <a:ext cx="2879698" cy="136379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20135"/>
              </p:ext>
            </p:extLst>
          </p:nvPr>
        </p:nvGraphicFramePr>
        <p:xfrm>
          <a:off x="4524062" y="4706958"/>
          <a:ext cx="3558573" cy="163307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93863">
                  <a:extLst>
                    <a:ext uri="{9D8B030D-6E8A-4147-A177-3AD203B41FA5}">
                      <a16:colId xmlns:a16="http://schemas.microsoft.com/office/drawing/2014/main" val="4164958367"/>
                    </a:ext>
                  </a:extLst>
                </a:gridCol>
                <a:gridCol w="1608061">
                  <a:extLst>
                    <a:ext uri="{9D8B030D-6E8A-4147-A177-3AD203B41FA5}">
                      <a16:colId xmlns:a16="http://schemas.microsoft.com/office/drawing/2014/main" val="907331940"/>
                    </a:ext>
                  </a:extLst>
                </a:gridCol>
                <a:gridCol w="775820">
                  <a:extLst>
                    <a:ext uri="{9D8B030D-6E8A-4147-A177-3AD203B41FA5}">
                      <a16:colId xmlns:a16="http://schemas.microsoft.com/office/drawing/2014/main" val="1387617101"/>
                    </a:ext>
                  </a:extLst>
                </a:gridCol>
                <a:gridCol w="680829">
                  <a:extLst>
                    <a:ext uri="{9D8B030D-6E8A-4147-A177-3AD203B41FA5}">
                      <a16:colId xmlns:a16="http://schemas.microsoft.com/office/drawing/2014/main" val="815470333"/>
                    </a:ext>
                  </a:extLst>
                </a:gridCol>
              </a:tblGrid>
              <a:tr h="23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제목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작성자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작성일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92655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</a:p>
                  </a:txBody>
                  <a:tcPr>
                    <a:lnT w="254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T w="254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T w="254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878632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24329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23.11.06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735050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홍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23.11.04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441208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23.11.02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722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4471826" y="4240255"/>
            <a:ext cx="361081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사용 고객에게 필요한 정보를 제공합니다</a:t>
            </a:r>
            <a:r>
              <a:rPr lang="en-US" altLang="ko-KR" sz="900" b="1" dirty="0">
                <a:solidFill>
                  <a:schemeClr val="tx1"/>
                </a:solidFill>
              </a:rPr>
              <a:t>.</a:t>
            </a:r>
            <a:r>
              <a:rPr lang="ko-KR" altLang="en-US" sz="900" b="1" dirty="0">
                <a:solidFill>
                  <a:schemeClr val="tx1"/>
                </a:solidFill>
              </a:rPr>
              <a:t/>
            </a:r>
            <a:br>
              <a:rPr lang="ko-KR" altLang="en-US" sz="900" b="1" dirty="0">
                <a:solidFill>
                  <a:schemeClr val="tx1"/>
                </a:solidFill>
              </a:rPr>
            </a:br>
            <a:r>
              <a:rPr lang="ko-KR" altLang="en-US" sz="900" b="1" dirty="0">
                <a:solidFill>
                  <a:schemeClr val="tx1"/>
                </a:solidFill>
              </a:rPr>
              <a:t>시민들께서는 생활안전 정보를 활용해서 안전한 하루를 보내세요</a:t>
            </a:r>
            <a:r>
              <a:rPr lang="en-US" altLang="ko-KR" sz="900" b="1" dirty="0">
                <a:solidFill>
                  <a:schemeClr val="tx1"/>
                </a:solidFill>
              </a:rPr>
              <a:t>!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cxnSpLocks/>
          </p:cNvCxnSpPr>
          <p:nvPr/>
        </p:nvCxnSpPr>
        <p:spPr>
          <a:xfrm>
            <a:off x="3038437" y="1587022"/>
            <a:ext cx="976972" cy="3239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366558" y="3672406"/>
            <a:ext cx="363229" cy="363229"/>
          </a:xfrm>
          <a:prstGeom prst="rect">
            <a:avLst/>
          </a:prstGeom>
        </p:spPr>
      </p:pic>
      <p:pic>
        <p:nvPicPr>
          <p:cNvPr id="3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76970" y="3797624"/>
            <a:ext cx="363229" cy="363229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6692089" y="3086055"/>
            <a:ext cx="726510" cy="26818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버튼</a:t>
            </a:r>
          </a:p>
        </p:txBody>
      </p:sp>
      <p:pic>
        <p:nvPicPr>
          <p:cNvPr id="3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405141" y="2956597"/>
            <a:ext cx="363229" cy="363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게시판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35815" y="1242280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로그인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9" name="순서도: 연결자 38"/>
          <p:cNvSpPr/>
          <p:nvPr/>
        </p:nvSpPr>
        <p:spPr>
          <a:xfrm>
            <a:off x="7351691" y="1133487"/>
            <a:ext cx="299755" cy="298406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accent1"/>
                </a:solidFill>
                <a:latin typeface="Pretendard Medium (본문)"/>
              </a:rPr>
              <a:t>6</a:t>
            </a:r>
            <a:endParaRPr lang="ko-KR" altLang="en-US" sz="1500" b="1" dirty="0">
              <a:solidFill>
                <a:schemeClr val="accent1"/>
              </a:solidFill>
              <a:latin typeface="Pretendard Medium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413622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78914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09029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25717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 부분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58167"/>
              </p:ext>
            </p:extLst>
          </p:nvPr>
        </p:nvGraphicFramePr>
        <p:xfrm>
          <a:off x="8548914" y="889698"/>
          <a:ext cx="3512460" cy="57462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93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960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안전한 공원을 소개하는 구간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왼쪽 테두리는 로고와 같은 청록색으로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458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지역 이름에 마우스 커서를 올리면 버튼의 배경색은 흰색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배경의 투명도 수정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클릭 시 우리동네 돋보기 페이지로 전환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자치구를 소개하는 것이기 때문에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사진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사진은 테두리의 모서리부분까지 꽉 차게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사진과 버튼 사이에는 공원에 대한 간단한 설명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화면이 작아지면 한 줄이었던 사진들을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더 작아지면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개씩만 보이게 스크롤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96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가지 정도의 간단한 주의사항 기재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화면이 작아지면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개씩 나오게 반응형으로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96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footer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: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어두운 회색으로 작성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주소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대표전화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대표 메일을 붙여서 작성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9692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7107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605992"/>
              </p:ext>
            </p:extLst>
          </p:nvPr>
        </p:nvGraphicFramePr>
        <p:xfrm>
          <a:off x="180294" y="963707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89595" y="1193055"/>
            <a:ext cx="363229" cy="363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1" y="961822"/>
            <a:ext cx="8279455" cy="376237"/>
          </a:xfrm>
          <a:prstGeom prst="rect">
            <a:avLst/>
          </a:prstGeom>
        </p:spPr>
      </p:pic>
      <p:pic>
        <p:nvPicPr>
          <p:cNvPr id="12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683119" y="4342468"/>
            <a:ext cx="363229" cy="363229"/>
          </a:xfrm>
          <a:prstGeom prst="rect">
            <a:avLst/>
          </a:prstGeom>
        </p:spPr>
      </p:pic>
      <p:pic>
        <p:nvPicPr>
          <p:cNvPr id="13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683119" y="5378969"/>
            <a:ext cx="363229" cy="363229"/>
          </a:xfrm>
          <a:prstGeom prst="rect">
            <a:avLst/>
          </a:prstGeom>
        </p:spPr>
      </p:pic>
      <p:pic>
        <p:nvPicPr>
          <p:cNvPr id="16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28835" y="4049808"/>
            <a:ext cx="363229" cy="3632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34762" y="1374670"/>
            <a:ext cx="5561556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도심 속 생태 공원</a:t>
            </a:r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  <a:p>
            <a:pPr lvl="0"/>
            <a:r>
              <a:rPr lang="ko-KR" altLang="en-US" sz="1300" dirty="0">
                <a:solidFill>
                  <a:schemeClr val="tx1"/>
                </a:solidFill>
                <a:latin typeface="Pretendard Medium (본문)"/>
                <a:ea typeface="Pretendard Medium" panose="020B0600000101010101" charset="-127"/>
                <a:cs typeface="Pretendard Medium" panose="020B0600000101010101" charset="-127"/>
              </a:rPr>
              <a:t>안심하고</a:t>
            </a:r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산책할 수 있는 걷기 좋은 공원들을 소개해 드려요</a:t>
            </a:r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!</a:t>
            </a:r>
            <a:endParaRPr lang="ko-KR" altLang="en-US" sz="13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88237" y="1389184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462223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7" y="1969359"/>
            <a:ext cx="1548818" cy="1140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직사각형 19"/>
          <p:cNvSpPr/>
          <p:nvPr/>
        </p:nvSpPr>
        <p:spPr>
          <a:xfrm>
            <a:off x="390599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89659" y="3661966"/>
            <a:ext cx="526093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17809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6" y="1935639"/>
            <a:ext cx="1545912" cy="117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직사각형 24"/>
          <p:cNvSpPr/>
          <p:nvPr/>
        </p:nvSpPr>
        <p:spPr>
          <a:xfrm>
            <a:off x="1946185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95140" y="3661966"/>
            <a:ext cx="654155" cy="2293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영등포구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98461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29" y="1935639"/>
            <a:ext cx="1545429" cy="117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직사각형 28"/>
          <p:cNvSpPr/>
          <p:nvPr/>
        </p:nvSpPr>
        <p:spPr>
          <a:xfrm>
            <a:off x="3526837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25897" y="3661966"/>
            <a:ext cx="526093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관악구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79113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81" y="1935639"/>
            <a:ext cx="1545429" cy="117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직사각형 32"/>
          <p:cNvSpPr/>
          <p:nvPr/>
        </p:nvSpPr>
        <p:spPr>
          <a:xfrm>
            <a:off x="5107489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606549" y="3661966"/>
            <a:ext cx="526093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구로구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17964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32" y="1935639"/>
            <a:ext cx="1545429" cy="117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직사각형 36"/>
          <p:cNvSpPr/>
          <p:nvPr/>
        </p:nvSpPr>
        <p:spPr>
          <a:xfrm>
            <a:off x="6746340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182770" y="3661966"/>
            <a:ext cx="658397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서대문구</a:t>
            </a:r>
            <a:endParaRPr lang="ko-KR" altLang="en-US" sz="9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11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70606" y="1839515"/>
            <a:ext cx="363229" cy="36322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55" y="4822662"/>
            <a:ext cx="710103" cy="56782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34762" y="4181303"/>
            <a:ext cx="5561556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우리는 작은 습관으로</a:t>
            </a:r>
            <a:b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큰 문제를 해결할 수 있습니다</a:t>
            </a:r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ko-KR" altLang="en-US" sz="13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688237" y="4186887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28" y="4800336"/>
            <a:ext cx="659189" cy="52754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67" y="4722993"/>
            <a:ext cx="792551" cy="63427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94" y="4720559"/>
            <a:ext cx="698518" cy="55838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194902" y="5390488"/>
            <a:ext cx="686639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문단속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034328" y="5364177"/>
            <a:ext cx="795245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어두운 곳 조심</a:t>
            </a:r>
            <a:endParaRPr lang="ko-KR" altLang="en-US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89963" y="5364177"/>
            <a:ext cx="889470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걸으면서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핸드폰 하지 않기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547551" y="5327879"/>
            <a:ext cx="907824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치안 시설물 위치 파악하기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722943" y="6051778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개인정보 처리방침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   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이메일 무단수집 거부                이용약관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11351" y="6158854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마포구 신촌로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176,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중앙빌딩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대표전화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02-123-1234</a:t>
            </a: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대표메일 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abc@abc.com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180294" y="6041336"/>
            <a:ext cx="82731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71154" y="6013466"/>
            <a:ext cx="363229" cy="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00759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서울시 안전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서울시 안전 지도 클릭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부분의 이미지 클릭 시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531755"/>
              </p:ext>
            </p:extLst>
          </p:nvPr>
        </p:nvGraphicFramePr>
        <p:xfrm>
          <a:off x="8548914" y="889700"/>
          <a:ext cx="3512460" cy="58322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189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811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페이지에 들어오면 기본 값은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2022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년도로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슬라이더를 움직이면 그 값에 맞춰서 연도가 바뀌게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○로고 옆에 들어가서 화면이 움직여도 고정으로 같이 움직이게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95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지도는 전체적인 서울의 자치구로 나타냄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마우스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커서를 올려놓으면 자치구 이름과 안전 등급을 나타내는 작은 상자를 표시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버튼을 누르게 되면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설정처럼 채도로 자치구를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화면이 작아지면 지도 아래쪽으로 내려가게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536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○선택하려는 등급에 마우스 커서를 올렸을 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모양을 현재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등급 모양에서 하위 등급의 사각형 모양으로 바뀔 수 있게 설정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등급별로 보다가 전체 등급을 볼 수 있게 전체 등급 버튼도 만들어 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클릭 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해당 등급에 해당하는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 지도에 선택된 등급의 자치구만 남기고 나머지 자치구는 윤곽선만 남도록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 등급 별로 색의 채도를 다르게 하여 시각적으로 등급이 구분되게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화면이 작아지면 지도 위쪽으로 올라가게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66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선택한 연도별로 해당 안전 시설물의 개수를 나타냄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색감에 맞춰서 타이틀인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CCTV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보안등 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경찰관서 수 박스의 색을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바뀌게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66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슬라이더 형식으로 연도를 선택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2004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년부터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2022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년까지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연도를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연도를 바꾸면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번과는 다른 색의 계열을 사용하여 시각적으로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71079"/>
                  </a:ext>
                </a:extLst>
              </a:tr>
              <a:tr h="62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 등급 산정기준이 어떻게 정해지는지 알려줄 모달창을 띄움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28767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57006"/>
              </p:ext>
            </p:extLst>
          </p:nvPr>
        </p:nvGraphicFramePr>
        <p:xfrm>
          <a:off x="193832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1952" y="6973598"/>
            <a:ext cx="363229" cy="363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6392687"/>
            <a:ext cx="8279455" cy="376237"/>
          </a:xfrm>
          <a:prstGeom prst="rect">
            <a:avLst/>
          </a:prstGeom>
        </p:spPr>
      </p:pic>
      <p:pic>
        <p:nvPicPr>
          <p:cNvPr id="12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07870" y="1604445"/>
            <a:ext cx="363229" cy="363229"/>
          </a:xfrm>
          <a:prstGeom prst="rect">
            <a:avLst/>
          </a:prstGeom>
        </p:spPr>
      </p:pic>
      <p:pic>
        <p:nvPicPr>
          <p:cNvPr id="13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342502" y="4907887"/>
            <a:ext cx="363229" cy="3632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8" y="1690968"/>
            <a:ext cx="1540374" cy="27845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210414" y="1950123"/>
            <a:ext cx="153841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990461" y="1950123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79876" y="1950123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미리 보기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278584" y="1697984"/>
            <a:ext cx="2536092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2022</a:t>
            </a:r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 서울시 안전 등급 지도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389704" y="3168924"/>
            <a:ext cx="526094" cy="2972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등급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389704" y="3488657"/>
            <a:ext cx="526094" cy="297273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</a:t>
            </a:r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등급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389704" y="3808391"/>
            <a:ext cx="526094" cy="297273"/>
          </a:xfrm>
          <a:prstGeom prst="rect">
            <a:avLst/>
          </a:prstGeom>
          <a:solidFill>
            <a:schemeClr val="accent6">
              <a:lumMod val="75000"/>
              <a:alpha val="89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등급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389704" y="4130108"/>
            <a:ext cx="526094" cy="29727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5</a:t>
            </a:r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등급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389704" y="4451825"/>
            <a:ext cx="526094" cy="2972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전체</a:t>
            </a:r>
          </a:p>
        </p:txBody>
      </p:sp>
      <p:sp>
        <p:nvSpPr>
          <p:cNvPr id="9" name="대각선 방향의 모서리가 잘린 사각형 8"/>
          <p:cNvSpPr/>
          <p:nvPr/>
        </p:nvSpPr>
        <p:spPr>
          <a:xfrm>
            <a:off x="1363552" y="2854572"/>
            <a:ext cx="578397" cy="285473"/>
          </a:xfrm>
          <a:prstGeom prst="snip2DiagRect">
            <a:avLst>
              <a:gd name="adj1" fmla="val 0"/>
              <a:gd name="adj2" fmla="val 29616"/>
            </a:avLst>
          </a:prstGeom>
          <a:solidFill>
            <a:schemeClr val="accent6">
              <a:lumMod val="40000"/>
              <a:lumOff val="60000"/>
              <a:alpha val="63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등급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6238570" y="2925204"/>
            <a:ext cx="784617" cy="1803496"/>
            <a:chOff x="6063474" y="2930505"/>
            <a:chExt cx="784617" cy="1803496"/>
          </a:xfrm>
        </p:grpSpPr>
        <p:grpSp>
          <p:nvGrpSpPr>
            <p:cNvPr id="35" name="그룹 34"/>
            <p:cNvGrpSpPr/>
            <p:nvPr/>
          </p:nvGrpSpPr>
          <p:grpSpPr>
            <a:xfrm>
              <a:off x="6063474" y="2930505"/>
              <a:ext cx="784617" cy="527960"/>
              <a:chOff x="6130382" y="2328339"/>
              <a:chExt cx="702679" cy="52796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130382" y="2328339"/>
                <a:ext cx="702679" cy="2634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CCTV 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수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6130383" y="2592813"/>
                <a:ext cx="702678" cy="263486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1560</a:t>
                </a:r>
                <a:endPara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6063474" y="3597883"/>
              <a:ext cx="784617" cy="527960"/>
              <a:chOff x="6130382" y="2328339"/>
              <a:chExt cx="702679" cy="52796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6130382" y="2328339"/>
                <a:ext cx="702679" cy="2634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보안등 수</a:t>
                </a: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130383" y="2592813"/>
                <a:ext cx="702678" cy="263486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840</a:t>
                </a:r>
                <a:endPara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063474" y="4206041"/>
              <a:ext cx="784617" cy="527960"/>
              <a:chOff x="6130382" y="2328339"/>
              <a:chExt cx="784617" cy="527960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6130382" y="2328339"/>
                <a:ext cx="784617" cy="2634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경찰관서</a:t>
                </a:r>
                <a:r>
                  <a:rPr lang="en-US" altLang="ko-KR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 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수</a:t>
                </a: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130383" y="2592813"/>
                <a:ext cx="784616" cy="263486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230</a:t>
                </a:r>
                <a:endPara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endParaRPr>
              </a:p>
            </p:txBody>
          </p:sp>
        </p:grpSp>
      </p:grpSp>
      <p:pic>
        <p:nvPicPr>
          <p:cNvPr id="16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81454" y="2577729"/>
            <a:ext cx="363229" cy="363229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2461764" y="5170699"/>
            <a:ext cx="3889792" cy="423496"/>
            <a:chOff x="2234588" y="5224042"/>
            <a:chExt cx="3889792" cy="423496"/>
          </a:xfrm>
        </p:grpSpPr>
        <p:grpSp>
          <p:nvGrpSpPr>
            <p:cNvPr id="79" name="그룹 78"/>
            <p:cNvGrpSpPr/>
            <p:nvPr/>
          </p:nvGrpSpPr>
          <p:grpSpPr>
            <a:xfrm>
              <a:off x="2489485" y="5224042"/>
              <a:ext cx="3367634" cy="182880"/>
              <a:chOff x="2489485" y="5224042"/>
              <a:chExt cx="3367634" cy="182880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2489485" y="5323795"/>
                <a:ext cx="336324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2489485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5857119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4235610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4831667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5355886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3659428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3086153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/>
            <p:cNvSpPr/>
            <p:nvPr/>
          </p:nvSpPr>
          <p:spPr>
            <a:xfrm>
              <a:off x="5581086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2022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127825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2019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572865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2016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008474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2013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444083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2010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859820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2007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234588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2004</a:t>
              </a:r>
            </a:p>
          </p:txBody>
        </p:sp>
      </p:grpSp>
      <p:pic>
        <p:nvPicPr>
          <p:cNvPr id="14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975017" y="2681307"/>
            <a:ext cx="363229" cy="363229"/>
          </a:xfrm>
          <a:prstGeom prst="rect">
            <a:avLst/>
          </a:prstGeom>
        </p:spPr>
      </p:pic>
      <p:sp>
        <p:nvSpPr>
          <p:cNvPr id="81" name="순서도: 연결자 80"/>
          <p:cNvSpPr/>
          <p:nvPr/>
        </p:nvSpPr>
        <p:spPr>
          <a:xfrm>
            <a:off x="1772291" y="5074443"/>
            <a:ext cx="565825" cy="540297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?</a:t>
            </a:r>
            <a:endParaRPr lang="ko-KR" altLang="en-US" sz="30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3" name="순서도: 연결자 82"/>
          <p:cNvSpPr/>
          <p:nvPr/>
        </p:nvSpPr>
        <p:spPr>
          <a:xfrm>
            <a:off x="1698057" y="4960214"/>
            <a:ext cx="299755" cy="298406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accent1"/>
                </a:solidFill>
                <a:latin typeface="Pretendard Medium (본문)"/>
              </a:rPr>
              <a:t>6</a:t>
            </a:r>
            <a:endParaRPr lang="ko-KR" altLang="en-US" sz="1500" b="1" dirty="0">
              <a:solidFill>
                <a:schemeClr val="accent1"/>
              </a:solidFill>
              <a:latin typeface="Pretendard Medium (본문)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2D7566-5C73-9463-60CA-1B53C3BC2D13}"/>
              </a:ext>
            </a:extLst>
          </p:cNvPr>
          <p:cNvGrpSpPr/>
          <p:nvPr/>
        </p:nvGrpSpPr>
        <p:grpSpPr>
          <a:xfrm>
            <a:off x="2307870" y="2418553"/>
            <a:ext cx="3299504" cy="2500007"/>
            <a:chOff x="2307870" y="2418553"/>
            <a:chExt cx="3299504" cy="25000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E2D407-CAB6-5832-E79B-7E1E99CE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484" y="2480788"/>
              <a:ext cx="3117890" cy="2437772"/>
            </a:xfrm>
            <a:prstGeom prst="rect">
              <a:avLst/>
            </a:prstGeom>
          </p:spPr>
        </p:pic>
        <p:sp>
          <p:nvSpPr>
            <p:cNvPr id="86" name="직사각형 85"/>
            <p:cNvSpPr/>
            <p:nvPr/>
          </p:nvSpPr>
          <p:spPr>
            <a:xfrm>
              <a:off x="2307870" y="2418553"/>
              <a:ext cx="762855" cy="185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689297" y="2557101"/>
            <a:ext cx="363229" cy="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2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151089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서울시 안전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서울시 안전 지도 클릭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부분의 이미지 클릭 시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190724"/>
              </p:ext>
            </p:extLst>
          </p:nvPr>
        </p:nvGraphicFramePr>
        <p:xfrm>
          <a:off x="8548914" y="889698"/>
          <a:ext cx="3512460" cy="58202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267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474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2_1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페이지의 슬라이더에서 선택한 연도의 범죄 비율과 범죄 발생 수를 직관적으로 보여주기 위해 각각 원 그래프와 막대 그래프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2_1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페이지에서 지정한 연도가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바뀌면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색감 명도로 시각적으로 연도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세번째와 네번째의 그래프는 연도별로 범죄 발생 비율과 검거 비율을 보여주기 때문에 그래프의 변화 없음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3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사회안전지수를 연도별로 보여주기 위해 버튼으로 연도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버튼의 구분을 위해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선택된 연도는 검정색으로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다른 연도 버튼은 파란색으로 표시하고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기본값은 가장 최근 자료인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2023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년으로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42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사회 안전 지수와 체감 안전도의 순위를 시각적으로 보여주기 위해 리스트형식으로 나열 및 다른 색감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클릭된 연도의 데이터로 업데이트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70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사회 안전 지수와 체감안전도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에 대한 간단한 설명 표기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785421"/>
              </p:ext>
            </p:extLst>
          </p:nvPr>
        </p:nvGraphicFramePr>
        <p:xfrm>
          <a:off x="193832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29182" y="1686137"/>
            <a:ext cx="363229" cy="363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4" y="999299"/>
            <a:ext cx="8279455" cy="376237"/>
          </a:xfrm>
          <a:prstGeom prst="rect">
            <a:avLst/>
          </a:prstGeom>
        </p:spPr>
      </p:pic>
      <p:pic>
        <p:nvPicPr>
          <p:cNvPr id="12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6068" y="7193930"/>
            <a:ext cx="363229" cy="363229"/>
          </a:xfrm>
          <a:prstGeom prst="rect">
            <a:avLst/>
          </a:prstGeom>
        </p:spPr>
      </p:pic>
      <p:pic>
        <p:nvPicPr>
          <p:cNvPr id="13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52569" y="7045898"/>
            <a:ext cx="363229" cy="363229"/>
          </a:xfrm>
          <a:prstGeom prst="rect">
            <a:avLst/>
          </a:prstGeom>
        </p:spPr>
      </p:pic>
      <p:pic>
        <p:nvPicPr>
          <p:cNvPr id="11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46106" y="4003156"/>
            <a:ext cx="363229" cy="363229"/>
          </a:xfrm>
          <a:prstGeom prst="rect">
            <a:avLst/>
          </a:prstGeom>
        </p:spPr>
      </p:pic>
      <p:pic>
        <p:nvPicPr>
          <p:cNvPr id="14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5402" y="4314132"/>
            <a:ext cx="363229" cy="363229"/>
          </a:xfrm>
          <a:prstGeom prst="rect">
            <a:avLst/>
          </a:prstGeom>
        </p:spPr>
      </p:pic>
      <p:sp>
        <p:nvSpPr>
          <p:cNvPr id="83" name="순서도: 연결자 82"/>
          <p:cNvSpPr/>
          <p:nvPr/>
        </p:nvSpPr>
        <p:spPr>
          <a:xfrm>
            <a:off x="1020377" y="7065303"/>
            <a:ext cx="299755" cy="298406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accent1"/>
                </a:solidFill>
                <a:latin typeface="Pretendard Medium (본문)"/>
              </a:rPr>
              <a:t>6</a:t>
            </a:r>
            <a:endParaRPr lang="ko-KR" altLang="en-US" sz="1500" b="1" dirty="0">
              <a:solidFill>
                <a:schemeClr val="accent1"/>
              </a:solidFill>
              <a:latin typeface="Pretendard Medium (본문)"/>
            </a:endParaRPr>
          </a:p>
        </p:txBody>
      </p:sp>
      <p:graphicFrame>
        <p:nvGraphicFramePr>
          <p:cNvPr id="33" name="차트 32"/>
          <p:cNvGraphicFramePr/>
          <p:nvPr>
            <p:extLst>
              <p:ext uri="{D42A27DB-BD31-4B8C-83A1-F6EECF244321}">
                <p14:modId xmlns:p14="http://schemas.microsoft.com/office/powerpoint/2010/main" val="4129989751"/>
              </p:ext>
            </p:extLst>
          </p:nvPr>
        </p:nvGraphicFramePr>
        <p:xfrm>
          <a:off x="145143" y="2095219"/>
          <a:ext cx="2336801" cy="1736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45" name="차트 44"/>
          <p:cNvGraphicFramePr/>
          <p:nvPr>
            <p:extLst>
              <p:ext uri="{D42A27DB-BD31-4B8C-83A1-F6EECF244321}">
                <p14:modId xmlns:p14="http://schemas.microsoft.com/office/powerpoint/2010/main" val="2467008612"/>
              </p:ext>
            </p:extLst>
          </p:nvPr>
        </p:nvGraphicFramePr>
        <p:xfrm>
          <a:off x="2503107" y="2235228"/>
          <a:ext cx="1743371" cy="1482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48" name="차트 47"/>
          <p:cNvGraphicFramePr/>
          <p:nvPr>
            <p:extLst>
              <p:ext uri="{D42A27DB-BD31-4B8C-83A1-F6EECF244321}">
                <p14:modId xmlns:p14="http://schemas.microsoft.com/office/powerpoint/2010/main" val="1945000476"/>
              </p:ext>
            </p:extLst>
          </p:nvPr>
        </p:nvGraphicFramePr>
        <p:xfrm>
          <a:off x="4318143" y="2362931"/>
          <a:ext cx="1926362" cy="1468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78" name="차트 77"/>
          <p:cNvGraphicFramePr/>
          <p:nvPr>
            <p:extLst>
              <p:ext uri="{D42A27DB-BD31-4B8C-83A1-F6EECF244321}">
                <p14:modId xmlns:p14="http://schemas.microsoft.com/office/powerpoint/2010/main" val="791832013"/>
              </p:ext>
            </p:extLst>
          </p:nvPr>
        </p:nvGraphicFramePr>
        <p:xfrm>
          <a:off x="6326443" y="2357796"/>
          <a:ext cx="1905692" cy="1468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82" name="직사각형 81"/>
          <p:cNvSpPr/>
          <p:nvPr/>
        </p:nvSpPr>
        <p:spPr>
          <a:xfrm>
            <a:off x="543229" y="1388596"/>
            <a:ext cx="153841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차트로 보는 서울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10797" y="1831603"/>
            <a:ext cx="153841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2022</a:t>
            </a:r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 범죄 비율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2595278" y="1831603"/>
            <a:ext cx="153841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2022</a:t>
            </a:r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 범죄 발생 수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7977" y="1831603"/>
            <a:ext cx="153841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연도별 범죄 발생 수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6396492" y="1804432"/>
            <a:ext cx="153841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연도별 검거 비율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43229" y="4214268"/>
            <a:ext cx="2777994" cy="338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2021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</a:t>
            </a:r>
            <a:r>
              <a:rPr lang="en-US" altLang="ko-KR" sz="12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2022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2023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10980" y="4560493"/>
            <a:ext cx="1592265" cy="22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사회안전 지수 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TOP5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25181" y="4801259"/>
            <a:ext cx="1512237" cy="2042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순위</a:t>
            </a:r>
          </a:p>
        </p:txBody>
      </p:sp>
      <p:sp>
        <p:nvSpPr>
          <p:cNvPr id="49" name="오각형 48"/>
          <p:cNvSpPr/>
          <p:nvPr/>
        </p:nvSpPr>
        <p:spPr>
          <a:xfrm>
            <a:off x="725181" y="5251400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79684" y="5013704"/>
            <a:ext cx="1575299" cy="219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지역구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579694" y="5246934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노원구</a:t>
            </a:r>
          </a:p>
        </p:txBody>
      </p:sp>
      <p:sp>
        <p:nvSpPr>
          <p:cNvPr id="93" name="오각형 92"/>
          <p:cNvSpPr/>
          <p:nvPr/>
        </p:nvSpPr>
        <p:spPr>
          <a:xfrm>
            <a:off x="725181" y="5510894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1579694" y="5506428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서초구</a:t>
            </a:r>
          </a:p>
        </p:txBody>
      </p:sp>
      <p:sp>
        <p:nvSpPr>
          <p:cNvPr id="95" name="오각형 94"/>
          <p:cNvSpPr/>
          <p:nvPr/>
        </p:nvSpPr>
        <p:spPr>
          <a:xfrm>
            <a:off x="725181" y="5762270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579694" y="5757804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</a:p>
        </p:txBody>
      </p:sp>
      <p:sp>
        <p:nvSpPr>
          <p:cNvPr id="97" name="오각형 96"/>
          <p:cNvSpPr/>
          <p:nvPr/>
        </p:nvSpPr>
        <p:spPr>
          <a:xfrm>
            <a:off x="725181" y="6007405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1579694" y="6002939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동작구</a:t>
            </a:r>
          </a:p>
        </p:txBody>
      </p:sp>
      <p:sp>
        <p:nvSpPr>
          <p:cNvPr id="99" name="오각형 98"/>
          <p:cNvSpPr/>
          <p:nvPr/>
        </p:nvSpPr>
        <p:spPr>
          <a:xfrm>
            <a:off x="725181" y="6258781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5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579694" y="6254315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송파구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525090" y="4560493"/>
            <a:ext cx="1592265" cy="22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체감 안전도 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TOP5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539291" y="4801259"/>
            <a:ext cx="1512237" cy="2042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순위</a:t>
            </a:r>
          </a:p>
        </p:txBody>
      </p:sp>
      <p:sp>
        <p:nvSpPr>
          <p:cNvPr id="103" name="오각형 102"/>
          <p:cNvSpPr/>
          <p:nvPr/>
        </p:nvSpPr>
        <p:spPr>
          <a:xfrm>
            <a:off x="2539291" y="5251400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493794" y="5013704"/>
            <a:ext cx="1575299" cy="219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지역구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3393804" y="5246934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도봉구</a:t>
            </a:r>
          </a:p>
        </p:txBody>
      </p:sp>
      <p:sp>
        <p:nvSpPr>
          <p:cNvPr id="106" name="오각형 105"/>
          <p:cNvSpPr/>
          <p:nvPr/>
        </p:nvSpPr>
        <p:spPr>
          <a:xfrm>
            <a:off x="2539291" y="5510894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393804" y="5506428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서초구</a:t>
            </a:r>
          </a:p>
        </p:txBody>
      </p:sp>
      <p:sp>
        <p:nvSpPr>
          <p:cNvPr id="108" name="오각형 107"/>
          <p:cNvSpPr/>
          <p:nvPr/>
        </p:nvSpPr>
        <p:spPr>
          <a:xfrm>
            <a:off x="2539291" y="5762270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3393804" y="5757804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금천구</a:t>
            </a:r>
          </a:p>
        </p:txBody>
      </p:sp>
      <p:sp>
        <p:nvSpPr>
          <p:cNvPr id="110" name="오각형 109"/>
          <p:cNvSpPr/>
          <p:nvPr/>
        </p:nvSpPr>
        <p:spPr>
          <a:xfrm>
            <a:off x="2539291" y="6007405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3393804" y="6002939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종로구</a:t>
            </a:r>
          </a:p>
        </p:txBody>
      </p:sp>
      <p:sp>
        <p:nvSpPr>
          <p:cNvPr id="112" name="오각형 111"/>
          <p:cNvSpPr/>
          <p:nvPr/>
        </p:nvSpPr>
        <p:spPr>
          <a:xfrm>
            <a:off x="2539291" y="6258781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5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393804" y="6254315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용산구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4517340" y="4574569"/>
            <a:ext cx="1630655" cy="22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사회안전지수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4517341" y="4824060"/>
            <a:ext cx="3603796" cy="635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성신여대 데이터 사이언스 센터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여론조사기관 케이스탯리서치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온라인 패널 조사 기업 </a:t>
            </a:r>
            <a:endParaRPr lang="en-US" altLang="ko-KR" sz="8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err="1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피앰아이와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공동으로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'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사회안전지수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(Korea Security Index)'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를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2021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년부터 발표하고 있다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조사대상은 기초지방자치단체 중 표본의 숫자가 적은 곳을 제외한</a:t>
            </a:r>
            <a:endParaRPr lang="en-US" altLang="ko-KR" sz="8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155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 시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군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구이며 매년 정기적으로 사회안전지수를 발표할 계획이다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4517340" y="5595312"/>
            <a:ext cx="1630655" cy="22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체감 안전도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4517341" y="5780543"/>
            <a:ext cx="3603796" cy="635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년에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번씩 각 지방청에서 전국 단위로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200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여개 경찰서 단위로 경찰서 당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200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명씩 상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하반기에 체감 안전도 설문조사 전화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모바일을 통해 설문조사를 실시하고 있으며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범죄로부터 얼마나 안전한지 유형별로 분류하고있다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pic>
        <p:nvPicPr>
          <p:cNvPr id="16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19222" y="4605738"/>
            <a:ext cx="363229" cy="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30479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우리동네 돋보기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우리동네 돋보기 클릭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부분의 공원 이미지 클릭 시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6349"/>
              </p:ext>
            </p:extLst>
          </p:nvPr>
        </p:nvGraphicFramePr>
        <p:xfrm>
          <a:off x="8548914" y="889700"/>
          <a:ext cx="3512460" cy="5820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830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666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확인 하고 싶은 자치구를 설정할 수 있도록 셀렉트박스를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박스 오른쪽부분에 그림자효과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선택된 자치구의 치안등급과 인구 수를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자치구 이름과 기본정보의 값들을 변수처리 하여 선택된 변수에 따른 값을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셀렉트박스에서 내려오는 드롭다운 리스트 테두리에는 옅게 그림자효과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0173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셀렉트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박스의 지역을 클릭해서 선택된 자치구를 보여주어 강조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67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그래프를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CCTV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보안등 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경찰지소 수의 서울 평균 수와 선택된 자치구의 안전 시설물 수를 시각적으로 보여주기 위해 막대 그래프 삽입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선택된 자치구에 따라 막대 그래프의 수치가 변화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그래프에 마우스 커서를 올리면 지역 이름과 데이터의 값을 숫자로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페이지가 작아지면 한 줄에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개이던 그래프를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개씩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08192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7107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66419"/>
              </p:ext>
            </p:extLst>
          </p:nvPr>
        </p:nvGraphicFramePr>
        <p:xfrm>
          <a:off x="193832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endParaRPr lang="ko-KR" altLang="en-US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6419197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83652" y="2075293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836979" y="2179768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479439" y="2307457"/>
            <a:ext cx="363229" cy="3632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360828" y="1264912"/>
            <a:ext cx="253966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7BC1B1-0FF9-05AB-2161-9F32B4CE998F}"/>
              </a:ext>
            </a:extLst>
          </p:cNvPr>
          <p:cNvCxnSpPr>
            <a:cxnSpLocks/>
          </p:cNvCxnSpPr>
          <p:nvPr/>
        </p:nvCxnSpPr>
        <p:spPr>
          <a:xfrm>
            <a:off x="1314303" y="1279426"/>
            <a:ext cx="0" cy="3617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FB7348-9506-298C-9E1A-55827F26A29E}"/>
              </a:ext>
            </a:extLst>
          </p:cNvPr>
          <p:cNvSpPr/>
          <p:nvPr/>
        </p:nvSpPr>
        <p:spPr>
          <a:xfrm>
            <a:off x="1314303" y="1789166"/>
            <a:ext cx="1776267" cy="1285341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C77B81-9C7B-134B-67DE-59F29F791245}"/>
              </a:ext>
            </a:extLst>
          </p:cNvPr>
          <p:cNvSpPr/>
          <p:nvPr/>
        </p:nvSpPr>
        <p:spPr>
          <a:xfrm>
            <a:off x="1454511" y="1915337"/>
            <a:ext cx="1176147" cy="39212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   </a:t>
            </a:r>
            <a:r>
              <a:rPr lang="ko-KR" altLang="en-US" sz="2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⌵</a:t>
            </a:r>
            <a:endParaRPr lang="en-US" altLang="ko-KR" sz="2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15C66F-D9F8-9F0E-1385-B9BC604383BA}"/>
              </a:ext>
            </a:extLst>
          </p:cNvPr>
          <p:cNvSpPr/>
          <p:nvPr/>
        </p:nvSpPr>
        <p:spPr>
          <a:xfrm>
            <a:off x="1393766" y="2354879"/>
            <a:ext cx="1775587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치안등급 </a:t>
            </a:r>
            <a:r>
              <a:rPr lang="en-US" altLang="ko-KR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1</a:t>
            </a:r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등급</a:t>
            </a:r>
            <a:endParaRPr lang="en-US" altLang="ko-KR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D88AE9-2C89-5006-C596-6A504C6BF0EC}"/>
              </a:ext>
            </a:extLst>
          </p:cNvPr>
          <p:cNvSpPr/>
          <p:nvPr/>
        </p:nvSpPr>
        <p:spPr>
          <a:xfrm>
            <a:off x="1454726" y="2698270"/>
            <a:ext cx="1775587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5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인구 수 </a:t>
            </a:r>
            <a:r>
              <a:rPr lang="en-US" altLang="ko-KR" sz="15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5421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92FE3F-BE9E-7553-F0DB-79656D280F49}"/>
              </a:ext>
            </a:extLst>
          </p:cNvPr>
          <p:cNvSpPr/>
          <p:nvPr/>
        </p:nvSpPr>
        <p:spPr>
          <a:xfrm>
            <a:off x="4004869" y="2146455"/>
            <a:ext cx="3267323" cy="71962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&lt; </a:t>
            </a:r>
            <a:r>
              <a:rPr lang="en-US" altLang="ko-KR" sz="30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  <a:r>
              <a:rPr lang="ko-KR" altLang="en-US" sz="30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&gt;</a:t>
            </a:r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의 안전 알아보기</a:t>
            </a:r>
            <a:endParaRPr lang="en-US" altLang="ko-KR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FC2ABE-93E9-4B2B-132B-C95C679ECDD6}"/>
              </a:ext>
            </a:extLst>
          </p:cNvPr>
          <p:cNvSpPr/>
          <p:nvPr/>
        </p:nvSpPr>
        <p:spPr>
          <a:xfrm>
            <a:off x="2806824" y="3382184"/>
            <a:ext cx="3461318" cy="39525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그래프로 보는 우리동네 치안시설</a:t>
            </a:r>
            <a:endParaRPr lang="ko-KR" altLang="en-US" dirty="0"/>
          </a:p>
        </p:txBody>
      </p:sp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94599" y="1712064"/>
            <a:ext cx="363229" cy="36322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787F0DD-4B2E-ADD8-CBA4-40FEB6001F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31" y="3738466"/>
            <a:ext cx="6134188" cy="2733658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272896" y="3546842"/>
            <a:ext cx="363229" cy="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310204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우리동네 돋보기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우리동네 돋보기 클릭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부분의 공원 이미지 클릭 시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729988"/>
              </p:ext>
            </p:extLst>
          </p:nvPr>
        </p:nvGraphicFramePr>
        <p:xfrm>
          <a:off x="8549931" y="890713"/>
          <a:ext cx="3511443" cy="58157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5383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937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837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체감 안전도 표시를 위해 선택한 자치구의 검거 비율을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시각적으로 라인 그래프로 표현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947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박스 상단의 연도를 클릭 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해당 순위의 체감 안전도를 제공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크기가 작아지면 검거 비율 그래프 하단으로 자리 이동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860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먼저 지도 사용 방법을 모달창으로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모달창에는 공원이 마커로 표시된다는 정보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표시될 정보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(CCTV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위치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(500m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반경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경찰관서 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(1,700m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반경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확대 및 축소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를 나타냄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지도를 한번 클릭하게 되면 가까운 공원을 아이콘으로 이미지화 하여 표시 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그 아이콘을 클릭하게 되면 주변의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CCTV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개수와 경찰관서 수가 왼쪽 상단에 숫자로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왼쪽 상단의 박스는 지도와 너무 이질적이지 않게 약간의 회색으로 고정 시켜 놓고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안의 정보들은 클릭했을 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정보 변경이 되어야 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064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표시된 공원을 클릭하게 되면 반경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500m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17000m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의 원 두개를 겹쳐서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작은 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(500m)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안에는 주변의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CCTV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를 아이콘으로 이미지화 하여 표시하고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큰 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(1,700m)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안에는 주변의 경찰관서의 위치를 아이콘으로 이미지화 하여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711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공원을 클릭 했을 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그 공원의 간단한 정보들을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7107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653181"/>
              </p:ext>
            </p:extLst>
          </p:nvPr>
        </p:nvGraphicFramePr>
        <p:xfrm>
          <a:off x="159287" y="1034242"/>
          <a:ext cx="8338342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8342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6419197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35507" y="1529547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18165" y="1478640"/>
            <a:ext cx="363229" cy="36322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325969-D2A7-7DC6-63B5-B8CE00C68E4A}"/>
              </a:ext>
            </a:extLst>
          </p:cNvPr>
          <p:cNvGrpSpPr/>
          <p:nvPr/>
        </p:nvGrpSpPr>
        <p:grpSpPr>
          <a:xfrm>
            <a:off x="1267305" y="1717146"/>
            <a:ext cx="3221665" cy="1631154"/>
            <a:chOff x="1314303" y="1297172"/>
            <a:chExt cx="3672367" cy="2131828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3D0E56B2-1FDE-4B40-4F75-E1B246E93B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68173062"/>
                </p:ext>
              </p:extLst>
            </p:nvPr>
          </p:nvGraphicFramePr>
          <p:xfrm>
            <a:off x="1358725" y="1451520"/>
            <a:ext cx="3435740" cy="19774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292E44B-0A6C-7ACA-45CE-D1CAE5A3C497}"/>
                </a:ext>
              </a:extLst>
            </p:cNvPr>
            <p:cNvSpPr/>
            <p:nvPr/>
          </p:nvSpPr>
          <p:spPr>
            <a:xfrm>
              <a:off x="1314303" y="1297172"/>
              <a:ext cx="3672367" cy="213182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67C2206-BADF-1F42-5785-4A57F63A5567}"/>
              </a:ext>
            </a:extLst>
          </p:cNvPr>
          <p:cNvSpPr/>
          <p:nvPr/>
        </p:nvSpPr>
        <p:spPr>
          <a:xfrm>
            <a:off x="5115521" y="1750403"/>
            <a:ext cx="2298281" cy="1614037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D0E13D-26F9-2620-D811-1DED66F730A6}"/>
              </a:ext>
            </a:extLst>
          </p:cNvPr>
          <p:cNvGrpSpPr/>
          <p:nvPr/>
        </p:nvGrpSpPr>
        <p:grpSpPr>
          <a:xfrm>
            <a:off x="5253513" y="1749727"/>
            <a:ext cx="452798" cy="235257"/>
            <a:chOff x="5100945" y="1950524"/>
            <a:chExt cx="452798" cy="235257"/>
          </a:xfrm>
        </p:grpSpPr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29A154FF-1B87-9171-9811-4D5EAB98A767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B034D-08EB-0570-F548-1123C1864269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2023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2092F3-011F-6691-491F-075B4F939698}"/>
              </a:ext>
            </a:extLst>
          </p:cNvPr>
          <p:cNvGrpSpPr/>
          <p:nvPr/>
        </p:nvGrpSpPr>
        <p:grpSpPr>
          <a:xfrm>
            <a:off x="5632753" y="1749727"/>
            <a:ext cx="452798" cy="235257"/>
            <a:chOff x="5100945" y="1950524"/>
            <a:chExt cx="452798" cy="235257"/>
          </a:xfrm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9345318C-5E8E-709D-0CF6-14BEE570A074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109561-93CE-7996-FF6A-7A469B06921F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2022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3F8C1A-3486-2A4E-6797-3BC3303D644C}"/>
              </a:ext>
            </a:extLst>
          </p:cNvPr>
          <p:cNvGrpSpPr/>
          <p:nvPr/>
        </p:nvGrpSpPr>
        <p:grpSpPr>
          <a:xfrm>
            <a:off x="6014955" y="1749727"/>
            <a:ext cx="452798" cy="235257"/>
            <a:chOff x="5100945" y="1950524"/>
            <a:chExt cx="452798" cy="235257"/>
          </a:xfrm>
        </p:grpSpPr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550544E5-C1E3-D5BF-BB0E-C5DD2C3C0845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DB0E08A-0461-B678-4A69-A3D25CA43215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2021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0C90492-97A8-D732-D66A-AE2D6695F82A}"/>
              </a:ext>
            </a:extLst>
          </p:cNvPr>
          <p:cNvGrpSpPr/>
          <p:nvPr/>
        </p:nvGrpSpPr>
        <p:grpSpPr>
          <a:xfrm>
            <a:off x="6424775" y="1749727"/>
            <a:ext cx="452798" cy="235257"/>
            <a:chOff x="5100945" y="1950524"/>
            <a:chExt cx="452798" cy="235257"/>
          </a:xfrm>
        </p:grpSpPr>
        <p:sp>
          <p:nvSpPr>
            <p:cNvPr id="25" name="사각형: 둥근 위쪽 모서리 24">
              <a:extLst>
                <a:ext uri="{FF2B5EF4-FFF2-40B4-BE49-F238E27FC236}">
                  <a16:creationId xmlns:a16="http://schemas.microsoft.com/office/drawing/2014/main" id="{5AC6E96C-CD39-DD77-5C19-AA55DCA7D050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4DFC3D-1E0E-15C6-403E-D98D0F401011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DB56A5-5CE9-BE0C-7E77-EA4B728DCFDD}"/>
              </a:ext>
            </a:extLst>
          </p:cNvPr>
          <p:cNvGrpSpPr/>
          <p:nvPr/>
        </p:nvGrpSpPr>
        <p:grpSpPr>
          <a:xfrm>
            <a:off x="6825504" y="1749727"/>
            <a:ext cx="452798" cy="235257"/>
            <a:chOff x="5100945" y="1950524"/>
            <a:chExt cx="452798" cy="235257"/>
          </a:xfrm>
        </p:grpSpPr>
        <p:sp>
          <p:nvSpPr>
            <p:cNvPr id="28" name="사각형: 둥근 위쪽 모서리 27">
              <a:extLst>
                <a:ext uri="{FF2B5EF4-FFF2-40B4-BE49-F238E27FC236}">
                  <a16:creationId xmlns:a16="http://schemas.microsoft.com/office/drawing/2014/main" id="{5B0EF6DC-BF4E-3FAC-8EFE-2EF05E796CD6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AFB930A-BCC4-1DE4-B486-2BC33E7E029A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2019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0B92AC-09F8-8DD9-2151-F8C28FE829E3}"/>
              </a:ext>
            </a:extLst>
          </p:cNvPr>
          <p:cNvSpPr/>
          <p:nvPr/>
        </p:nvSpPr>
        <p:spPr>
          <a:xfrm>
            <a:off x="5638196" y="2072532"/>
            <a:ext cx="1363681" cy="39525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체감 안전도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FBA77-03CB-74B8-812F-FCC430428B8D}"/>
              </a:ext>
            </a:extLst>
          </p:cNvPr>
          <p:cNvSpPr/>
          <p:nvPr/>
        </p:nvSpPr>
        <p:spPr>
          <a:xfrm>
            <a:off x="5657640" y="2491279"/>
            <a:ext cx="1266423" cy="39525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25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개의 자치구 중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54415E-B413-9AE6-CD3A-BC3406DB3BF8}"/>
              </a:ext>
            </a:extLst>
          </p:cNvPr>
          <p:cNvSpPr/>
          <p:nvPr/>
        </p:nvSpPr>
        <p:spPr>
          <a:xfrm>
            <a:off x="6025648" y="2905233"/>
            <a:ext cx="512589" cy="39525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A205AA-87F1-D399-FFE5-48F93F8B06DF}"/>
              </a:ext>
            </a:extLst>
          </p:cNvPr>
          <p:cNvSpPr/>
          <p:nvPr/>
        </p:nvSpPr>
        <p:spPr>
          <a:xfrm>
            <a:off x="2502024" y="1147393"/>
            <a:ext cx="3461318" cy="39525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우리동네의 체감 안전도 알아보기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1682D2-4B42-EFD8-8F03-3E197796D034}"/>
              </a:ext>
            </a:extLst>
          </p:cNvPr>
          <p:cNvSpPr/>
          <p:nvPr/>
        </p:nvSpPr>
        <p:spPr>
          <a:xfrm>
            <a:off x="1258099" y="3523290"/>
            <a:ext cx="253966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A172684-7E25-8BCD-8070-4E23418E011D}"/>
              </a:ext>
            </a:extLst>
          </p:cNvPr>
          <p:cNvCxnSpPr>
            <a:cxnSpLocks/>
          </p:cNvCxnSpPr>
          <p:nvPr/>
        </p:nvCxnSpPr>
        <p:spPr>
          <a:xfrm>
            <a:off x="1211574" y="3537804"/>
            <a:ext cx="0" cy="36172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7BBE6A-B6EE-48D7-89AE-5F833578CF06}"/>
              </a:ext>
            </a:extLst>
          </p:cNvPr>
          <p:cNvSpPr/>
          <p:nvPr/>
        </p:nvSpPr>
        <p:spPr>
          <a:xfrm>
            <a:off x="1258098" y="3844259"/>
            <a:ext cx="3759511" cy="26163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공원정보와 안전 시설물을 </a:t>
            </a:r>
            <a:r>
              <a:rPr lang="ko-KR" altLang="en-US" sz="1300" dirty="0" err="1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볼수</a:t>
            </a:r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있어요</a:t>
            </a:r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!</a:t>
            </a:r>
            <a:endParaRPr lang="ko-KR" altLang="en-US" sz="13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5BB89D-2B17-205D-DE7B-533DCE6D90D2}"/>
              </a:ext>
            </a:extLst>
          </p:cNvPr>
          <p:cNvGrpSpPr/>
          <p:nvPr/>
        </p:nvGrpSpPr>
        <p:grpSpPr>
          <a:xfrm>
            <a:off x="5462503" y="4411743"/>
            <a:ext cx="2538789" cy="1819737"/>
            <a:chOff x="1211581" y="4876963"/>
            <a:chExt cx="2240538" cy="15521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B69A1CD-9B3A-981A-0263-0CC479FCE540}"/>
                </a:ext>
              </a:extLst>
            </p:cNvPr>
            <p:cNvSpPr/>
            <p:nvPr/>
          </p:nvSpPr>
          <p:spPr>
            <a:xfrm>
              <a:off x="1211581" y="4876963"/>
              <a:ext cx="2240538" cy="1552100"/>
            </a:xfrm>
            <a:prstGeom prst="roundRect">
              <a:avLst>
                <a:gd name="adj" fmla="val 4021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AD08DD-D812-E2D4-8391-00C78C3D5D73}"/>
                </a:ext>
              </a:extLst>
            </p:cNvPr>
            <p:cNvSpPr/>
            <p:nvPr/>
          </p:nvSpPr>
          <p:spPr>
            <a:xfrm>
              <a:off x="1211581" y="5056168"/>
              <a:ext cx="2240538" cy="1220135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공원이름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남산도시자연공원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관리부서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서울특별시 중부 푸른 도시사업소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전화번호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02-3783-5900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공원정보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남산공원은 도심에 위치하여 서울시민에게 맑은 공기를 제공하는 자연 휴식처이며 산책 꽃구경 공연관람 서울타워 남산 케이블카 이용 등 다양한 활동이 가능한 대표적 휴식 여가 생활의 중심지입니다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.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이용정보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차량통행 금지안내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오시는 길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명동역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(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남산 케이블카 와룡묘 서울애니메이션센터 방면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)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5EF12E92-3AF5-7831-40D2-1081A2B31C3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4" y="4152318"/>
            <a:ext cx="3902422" cy="2256531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228586" y="4136270"/>
            <a:ext cx="363229" cy="36322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D29454-7548-0BC2-6742-2BF004FD5811}"/>
              </a:ext>
            </a:extLst>
          </p:cNvPr>
          <p:cNvGrpSpPr/>
          <p:nvPr/>
        </p:nvGrpSpPr>
        <p:grpSpPr>
          <a:xfrm>
            <a:off x="2835106" y="4268506"/>
            <a:ext cx="2131789" cy="2106213"/>
            <a:chOff x="4699651" y="4259609"/>
            <a:chExt cx="2131789" cy="210621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A50A310-6D74-0C5D-8CBA-C389FDE6BAD9}"/>
                </a:ext>
              </a:extLst>
            </p:cNvPr>
            <p:cNvSpPr/>
            <p:nvPr/>
          </p:nvSpPr>
          <p:spPr>
            <a:xfrm>
              <a:off x="4699651" y="4259609"/>
              <a:ext cx="2131789" cy="210621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26610C8-306D-04C7-CC85-C34C0FE2FFE5}"/>
                </a:ext>
              </a:extLst>
            </p:cNvPr>
            <p:cNvSpPr/>
            <p:nvPr/>
          </p:nvSpPr>
          <p:spPr>
            <a:xfrm>
              <a:off x="5249346" y="4770735"/>
              <a:ext cx="1057523" cy="1064672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7F0BA0-E11A-77B7-BF4C-1A450FF16C27}"/>
              </a:ext>
            </a:extLst>
          </p:cNvPr>
          <p:cNvGrpSpPr/>
          <p:nvPr/>
        </p:nvGrpSpPr>
        <p:grpSpPr>
          <a:xfrm>
            <a:off x="1343554" y="4220512"/>
            <a:ext cx="1610042" cy="638341"/>
            <a:chOff x="1211581" y="4153328"/>
            <a:chExt cx="1596933" cy="63834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06096D5-CBCE-58D1-0B12-9780380CBECC}"/>
                </a:ext>
              </a:extLst>
            </p:cNvPr>
            <p:cNvSpPr/>
            <p:nvPr/>
          </p:nvSpPr>
          <p:spPr>
            <a:xfrm>
              <a:off x="1211581" y="4153328"/>
              <a:ext cx="1411753" cy="638341"/>
            </a:xfrm>
            <a:prstGeom prst="roundRect">
              <a:avLst>
                <a:gd name="adj" fmla="val 6907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9726093-C7FB-3DB9-822D-D691FA2B10D1}"/>
                </a:ext>
              </a:extLst>
            </p:cNvPr>
            <p:cNvSpPr/>
            <p:nvPr/>
          </p:nvSpPr>
          <p:spPr>
            <a:xfrm>
              <a:off x="1258105" y="4199878"/>
              <a:ext cx="1550409" cy="57680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공원주변의 치안시설물 수</a:t>
              </a:r>
              <a:endParaRPr lang="en-US" altLang="ko-KR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  <a:p>
              <a:pPr lvl="0"/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CCTV </a:t>
              </a:r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수</a:t>
              </a:r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  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234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대</a:t>
              </a:r>
              <a:endParaRPr lang="en-US" altLang="ko-KR" sz="10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  <a:p>
              <a:pPr lvl="0"/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경찰서관 수 </a:t>
              </a:r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 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14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개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6974A9A-3D73-60F3-56A3-10550EDAB6C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66" y="4942949"/>
            <a:ext cx="279946" cy="3538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E126761-0C2A-2E85-0951-868EC8547FE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06" y="4549625"/>
            <a:ext cx="297672" cy="37623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DC71DC1-52EE-561E-DB87-28894CB6764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89" y="5118887"/>
            <a:ext cx="279946" cy="35383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81FD54A-E1F8-2652-CD36-F696BF16E5E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33" y="5483122"/>
            <a:ext cx="279946" cy="35383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847B6D8-8BA9-DE89-AFC2-F701863B6F4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42" y="4878879"/>
            <a:ext cx="279946" cy="35383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106CF6C-25AD-34EB-39CD-0D0B569B6A4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11" y="5382306"/>
            <a:ext cx="279946" cy="35383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68F181D-F494-8C83-2684-601BF064FF3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33" y="4882185"/>
            <a:ext cx="297672" cy="376237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869054" y="422252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993171" y="4040910"/>
            <a:ext cx="363229" cy="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490746317474EAB446AE470390DB3" ma:contentTypeVersion="3" ma:contentTypeDescription="Create a new document." ma:contentTypeScope="" ma:versionID="f41e33c61d583bdb1a78d7c6c9524c08">
  <xsd:schema xmlns:xsd="http://www.w3.org/2001/XMLSchema" xmlns:xs="http://www.w3.org/2001/XMLSchema" xmlns:p="http://schemas.microsoft.com/office/2006/metadata/properties" xmlns:ns3="534a4668-e0b7-44b5-a4e2-2246ca451b7b" targetNamespace="http://schemas.microsoft.com/office/2006/metadata/properties" ma:root="true" ma:fieldsID="29ad0a9ea94a357b981ce3b3e3ba7e2f" ns3:_="">
    <xsd:import namespace="534a4668-e0b7-44b5-a4e2-2246ca451b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a4668-e0b7-44b5-a4e2-2246ca451b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1B70FC-CF54-4367-8501-24A4B729A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4a4668-e0b7-44b5-a4e2-2246ca451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2ED07F-1A37-4E31-8EBB-C7F8FD6E6E78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534a4668-e0b7-44b5-a4e2-2246ca451b7b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25E2B5B-4B09-49C6-822A-C088610B9E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5609</TotalTime>
  <Words>3203</Words>
  <Application>Microsoft Office PowerPoint</Application>
  <PresentationFormat>와이드스크린</PresentationFormat>
  <Paragraphs>794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Pretendard Medium (본문)</vt:lpstr>
      <vt:lpstr>Pretendard Medium</vt:lpstr>
      <vt:lpstr>Pretendard ExtraBold</vt:lpstr>
      <vt:lpstr>Pretendard Thin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user</cp:lastModifiedBy>
  <cp:revision>150</cp:revision>
  <dcterms:created xsi:type="dcterms:W3CDTF">2022-06-30T09:56:36Z</dcterms:created>
  <dcterms:modified xsi:type="dcterms:W3CDTF">2024-01-26T00:32:46Z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0x010100CFF490746317474EAB446AE470390DB3</vt:lpwstr>
  </property>
</Properties>
</file>